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1AA9AD-365A-4499-B648-492F206D2976}" type="datetimeFigureOut">
              <a:rPr lang="ru-RU" smtClean="0"/>
              <a:pPr/>
              <a:t>18.02.2014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D5B39B-39D9-4931-90C5-7E29C1ED923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Pizza Service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Dream team</a:t>
            </a:r>
          </a:p>
          <a:p>
            <a:pPr algn="ctr"/>
            <a:r>
              <a:rPr lang="en-US" dirty="0" smtClean="0"/>
              <a:t>SDU 2014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to make site of pizzeria “</a:t>
            </a:r>
            <a:r>
              <a:rPr lang="en-US" dirty="0" err="1" smtClean="0"/>
              <a:t>Aszhan</a:t>
            </a:r>
            <a:r>
              <a:rPr lang="en-US" dirty="0" smtClean="0"/>
              <a:t>”. In this site, people can see all products and short description for them. And also, people can serve pizza from Internet.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53136"/>
            <a:ext cx="5082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Our goals:</a:t>
            </a:r>
          </a:p>
          <a:p>
            <a:r>
              <a:rPr lang="en-US" dirty="0" smtClean="0"/>
              <a:t>People can know our menu, dishes before coming</a:t>
            </a:r>
          </a:p>
          <a:p>
            <a:r>
              <a:rPr lang="en-US" dirty="0" smtClean="0"/>
              <a:t>Serving pizza to 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Visitors: everyone who has connection to the Internet</a:t>
            </a:r>
          </a:p>
          <a:p>
            <a:r>
              <a:rPr lang="en-US" dirty="0" smtClean="0"/>
              <a:t>System Administrator: Someone who controls the site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View homepage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View about us</a:t>
            </a:r>
          </a:p>
          <a:p>
            <a:pPr>
              <a:buNone/>
            </a:pPr>
            <a:r>
              <a:rPr lang="en-US" dirty="0" smtClean="0"/>
              <a:t>To see what catering services we have</a:t>
            </a:r>
          </a:p>
          <a:p>
            <a:pPr>
              <a:buNone/>
            </a:pPr>
            <a:r>
              <a:rPr lang="en-US" dirty="0" smtClean="0"/>
              <a:t>Order pizza</a:t>
            </a:r>
          </a:p>
          <a:p>
            <a:pPr>
              <a:buNone/>
            </a:pPr>
            <a:r>
              <a:rPr lang="en-US" dirty="0" smtClean="0"/>
              <a:t>To see gallery of photos about organization dishes</a:t>
            </a:r>
          </a:p>
          <a:p>
            <a:pPr>
              <a:buNone/>
            </a:pPr>
            <a:r>
              <a:rPr lang="en-US" dirty="0" smtClean="0"/>
              <a:t>To know how to contact us</a:t>
            </a:r>
            <a:endParaRPr lang="en-US" dirty="0" smtClean="0"/>
          </a:p>
          <a:p>
            <a:r>
              <a:rPr lang="en-US" dirty="0" smtClean="0"/>
              <a:t>System Administrator</a:t>
            </a:r>
          </a:p>
          <a:p>
            <a:pPr>
              <a:buNone/>
            </a:pPr>
            <a:r>
              <a:rPr lang="en-US" dirty="0" smtClean="0"/>
              <a:t>Manage </a:t>
            </a:r>
            <a:r>
              <a:rPr lang="en-US" dirty="0" smtClean="0"/>
              <a:t>order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407707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This is a half of our home page</a:t>
            </a:r>
            <a:endParaRPr lang="ru-RU" sz="24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4725144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Logo of organization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Home page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About the 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All the </a:t>
            </a:r>
            <a:r>
              <a:rPr lang="en-US" dirty="0" smtClean="0">
                <a:latin typeface="+mj-lt"/>
              </a:rPr>
              <a:t>dishes that in the menu</a:t>
            </a:r>
            <a:endParaRPr lang="ru-RU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</a:rPr>
              <a:t>Service, which provides food in organizations</a:t>
            </a:r>
            <a:endParaRPr lang="ru-RU" dirty="0" smtClean="0">
              <a:latin typeface="+mj-lt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8676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32040" y="4725144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6. Gallery</a:t>
            </a:r>
          </a:p>
          <a:p>
            <a:r>
              <a:rPr lang="en-US" dirty="0" smtClean="0">
                <a:latin typeface="+mj-lt"/>
              </a:rPr>
              <a:t>7. Publish in social networks such as</a:t>
            </a:r>
          </a:p>
          <a:p>
            <a:r>
              <a:rPr lang="en-US" dirty="0" smtClean="0">
                <a:latin typeface="+mj-lt"/>
              </a:rPr>
              <a:t>Twitter, </a:t>
            </a:r>
            <a:r>
              <a:rPr lang="en-US" dirty="0" err="1" smtClean="0">
                <a:latin typeface="+mj-lt"/>
              </a:rPr>
              <a:t>vk</a:t>
            </a:r>
            <a:r>
              <a:rPr lang="en-US" dirty="0" smtClean="0">
                <a:latin typeface="+mj-lt"/>
              </a:rPr>
              <a:t>, mail</a:t>
            </a:r>
          </a:p>
          <a:p>
            <a:r>
              <a:rPr lang="en-US" dirty="0" smtClean="0">
                <a:latin typeface="+mj-lt"/>
              </a:rPr>
              <a:t>8. Provides address and phones to contact with organization</a:t>
            </a:r>
          </a:p>
          <a:p>
            <a:r>
              <a:rPr lang="en-US" dirty="0" smtClean="0">
                <a:latin typeface="+mj-lt"/>
              </a:rPr>
              <a:t>9. Photo slider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8390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5157192"/>
            <a:ext cx="575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10. Special organization dishes</a:t>
            </a:r>
          </a:p>
          <a:p>
            <a:r>
              <a:rPr lang="en-US" dirty="0" smtClean="0">
                <a:latin typeface="+mj-lt"/>
              </a:rPr>
              <a:t>11. News about future events(celebrations) and new dishes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97152"/>
            <a:ext cx="31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half of our home page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0"/>
            <a:ext cx="73628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5229200"/>
            <a:ext cx="2707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This is our menu page</a:t>
            </a:r>
          </a:p>
          <a:p>
            <a:r>
              <a:rPr lang="en-US" dirty="0" smtClean="0">
                <a:latin typeface="+mj-lt"/>
              </a:rPr>
              <a:t>12. Select the dish to serve</a:t>
            </a:r>
          </a:p>
          <a:p>
            <a:r>
              <a:rPr lang="en-US" dirty="0" smtClean="0">
                <a:latin typeface="+mj-lt"/>
              </a:rPr>
              <a:t>13. Name of dish</a:t>
            </a:r>
          </a:p>
          <a:p>
            <a:r>
              <a:rPr lang="en-US" dirty="0" smtClean="0">
                <a:latin typeface="+mj-lt"/>
              </a:rPr>
              <a:t>14. Price of each dish</a:t>
            </a:r>
          </a:p>
          <a:p>
            <a:pPr marL="342900" indent="-342900"/>
            <a:r>
              <a:rPr lang="en-US" dirty="0" smtClean="0">
                <a:latin typeface="+mj-lt"/>
              </a:rPr>
              <a:t>15. Order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5589240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16. How many quantity to serve</a:t>
            </a:r>
          </a:p>
          <a:p>
            <a:r>
              <a:rPr lang="en-US" dirty="0" smtClean="0">
                <a:latin typeface="+mj-lt"/>
              </a:rPr>
              <a:t>17. To count all orders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236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Pizza Service</vt:lpstr>
      <vt:lpstr>Project Description</vt:lpstr>
      <vt:lpstr>Actors</vt:lpstr>
      <vt:lpstr>Use cases</vt:lpstr>
      <vt:lpstr>Слайд 5</vt:lpstr>
      <vt:lpstr>Слайд 6</vt:lpstr>
      <vt:lpstr>Слайд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Service</dc:title>
  <dc:creator>Serik</dc:creator>
  <cp:lastModifiedBy>Serik</cp:lastModifiedBy>
  <cp:revision>26</cp:revision>
  <dcterms:created xsi:type="dcterms:W3CDTF">2014-02-14T15:35:54Z</dcterms:created>
  <dcterms:modified xsi:type="dcterms:W3CDTF">2014-02-18T05:54:04Z</dcterms:modified>
</cp:coreProperties>
</file>