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риков" initials="АС" lastIdx="1" clrIdx="0">
    <p:extLst>
      <p:ext uri="{19B8F6BF-5375-455C-9EA6-DF929625EA0E}">
        <p15:presenceInfo xmlns:p15="http://schemas.microsoft.com/office/powerpoint/2012/main" userId="27eb4859bfea04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8:40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1018,'3848'0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8:40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6:01.3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9754 13571,'2223'0,"-2206"0</inkml:trace>
  <inkml:trace contextRef="#ctx0" brushRef="#br0" timeOffset="-49248.004">13924 12193</inkml:trace>
  <inkml:trace contextRef="#ctx0" brushRef="#br0" timeOffset="-46326.65">13289 12045</inkml:trace>
  <inkml:trace contextRef="#ctx0" brushRef="#br0" timeOffset="-45970.703">13289 12045</inkml:trace>
  <inkml:trace contextRef="#ctx0" brushRef="#br1" timeOffset="38479.276">9733 11983,'2202'0,"-2184"0</inkml:trace>
  <inkml:trace contextRef="#ctx0" brushRef="#br0" timeOffset="82462.714">14580 10776,'-3045'0,"3032"0</inkml:trace>
  <inkml:trace contextRef="#ctx0" brushRef="#br1" timeOffset="-206250.534">11050 9806,'0'2138,"0"-2123</inkml:trace>
  <inkml:trace contextRef="#ctx0" brushRef="#br0" timeOffset="182524.147">14585 8806,'0'1953,"0"-1944</inkml:trace>
  <inkml:trace contextRef="#ctx0" brushRef="#br0" timeOffset="190289.226">11495 10775,'0'2751,"0"-2733</inkml:trace>
  <inkml:trace contextRef="#ctx0" brushRef="#br2" timeOffset="-203114.411">14267 8764,'0'529,"0"-511</inkml:trace>
  <inkml:trace contextRef="#ctx0" brushRef="#br2" timeOffset="-201896.45">14267 9462,'0'-86,"0"86</inkml:trace>
  <inkml:trace contextRef="#ctx0" brushRef="#br2" timeOffset="-185358.44">9838 9435,'4385'0,"-4369"0</inkml:trace>
  <inkml:trace contextRef="#ctx0" brushRef="#br2" timeOffset="-160688.334">9733 9118,'4255'0,"-4247"0</inkml:trace>
  <inkml:trace contextRef="#ctx0" brushRef="#br2" timeOffset="-149849.185">13994 8849,'0'0,"0"3,0 6,0 0,0 3,0 2,0 3,0 2,0 2,0 0,0-3,0-1,0-3,0-1,0 1,0-2,0-3</inkml:trace>
  <inkml:trace contextRef="#ctx0" brushRef="#br2" timeOffset="-112421.317">13966 5970,'0'-1231,"0"1309,0-72</inkml:trace>
  <inkml:trace contextRef="#ctx0" brushRef="#br2" timeOffset="125141.107">758 1944,'5437'0,"-5424"0</inkml:trace>
  <inkml:trace contextRef="#ctx0" brushRef="#br2" timeOffset="81021.495">0 8700,'0'1017,"0"-1008</inkml:trace>
  <inkml:trace contextRef="#ctx0" brushRef="#br2" timeOffset="132637.019">17 9712,'2635'0,"-2626"0</inkml:trace>
  <inkml:trace contextRef="#ctx0" brushRef="#br2" timeOffset="167924.403">2626 9695,'0'-7333,"0"7324</inkml:trace>
  <inkml:trace contextRef="#ctx0" brushRef="#br2" timeOffset="185090.235">2578 2325,'3621'0,"-3603"0</inkml:trace>
  <inkml:trace contextRef="#ctx0" brushRef="#br2" timeOffset="-213669.16">819 1906,'0'3010,"0"-3000</inkml:trace>
  <inkml:trace contextRef="#ctx0" brushRef="#br0" timeOffset="-128435.984">779 12082,'4810'0,"-4794"0</inkml:trace>
  <inkml:trace contextRef="#ctx0" brushRef="#br1" timeOffset="-119154.682">377 12611,'5231'0,"-5215"0</inkml:trace>
  <inkml:trace contextRef="#ctx0" brushRef="#br1" timeOffset="-87245.616">416 8595,'0'3958,"0"-3940</inkml:trace>
  <inkml:trace contextRef="#ctx0" brushRef="#br0" timeOffset="-73350.114">860 8573,'0'3518,"0"-3502</inkml:trace>
  <inkml:trace contextRef="#ctx0" brushRef="#br0" timeOffset="-99526.096">4258 1102,'0'10943,"0"-10925</inkml:trace>
  <inkml:trace contextRef="#ctx0" brushRef="#br0" timeOffset="207807.645">4208 1074,'6880'0,"-6864"0</inkml:trace>
  <inkml:trace contextRef="#ctx0" brushRef="#br0" timeOffset="-66270.362">4885 318,'0'712,"0"-702</inkml:trace>
  <inkml:trace contextRef="#ctx0" brushRef="#br0" timeOffset="-60818.819">8102 234,'0'794,"0"-787</inkml:trace>
  <inkml:trace contextRef="#ctx0" brushRef="#br0" timeOffset="207806.645">11256 234,'0'821</inkml:trace>
  <inkml:trace contextRef="#ctx0" brushRef="#br0" timeOffset="-8791.556">10939 1053,'287'0,"-273"0</inkml:trace>
  <inkml:trace contextRef="#ctx0" brushRef="#br2" timeOffset="18176.136">5266 715,'5315'0,"-5300"0</inkml:trace>
  <inkml:trace contextRef="#ctx0" brushRef="#br2" timeOffset="32573.375">8441 397,'1885'0,"-1867"0</inkml:trace>
  <inkml:trace contextRef="#ctx0" brushRef="#br2" timeOffset="55930.189">5274 1,'0'678,"0"-660</inkml:trace>
  <inkml:trace contextRef="#ctx0" brushRef="#br2" timeOffset="72146.51">8450 22,'0'339,"0"-321</inkml:trace>
  <inkml:trace contextRef="#ctx0" brushRef="#br2" timeOffset="84442.973">10312 382,'0'2288,"0"-2280</inkml:trace>
  <inkml:trace contextRef="#ctx0" brushRef="#br2" timeOffset="195050.052">10567 678,'0'2514</inkml:trace>
  <inkml:trace contextRef="#ctx0" brushRef="#br2" timeOffset="190961.857">10567 3562,'0'11</inkml:trace>
  <inkml:trace contextRef="#ctx0" brushRef="#br2" timeOffset="193154.023">11689 107,'0'3488</inkml:trace>
  <inkml:trace contextRef="#ctx0" brushRef="#br2" timeOffset="140042.487">10241 2704,'-358'0,"808"0,-958 0,494 0</inkml:trace>
  <inkml:trace contextRef="#ctx0" brushRef="#br2" timeOffset="162338.482">9817 3169,'745'0,"-735"0</inkml:trace>
  <inkml:trace contextRef="#ctx0" brushRef="#br2" timeOffset="169708.055">9796 3571,'1843'0,"-1826"0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0.jp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g"/><Relationship Id="rId11" Type="http://schemas.openxmlformats.org/officeDocument/2006/relationships/image" Target="../media/image16.png"/><Relationship Id="rId5" Type="http://schemas.openxmlformats.org/officeDocument/2006/relationships/image" Target="../media/image12.jpg"/><Relationship Id="rId10" Type="http://schemas.openxmlformats.org/officeDocument/2006/relationships/customXml" Target="../ink/ink2.xml"/><Relationship Id="rId4" Type="http://schemas.openxmlformats.org/officeDocument/2006/relationships/image" Target="../media/image11.jpg"/><Relationship Id="rId9" Type="http://schemas.openxmlformats.org/officeDocument/2006/relationships/image" Target="../media/image15.png"/><Relationship Id="rId1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E01B4-2D1F-494B-88CC-98A1AE994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</a:t>
            </a:r>
            <a:r>
              <a:rPr lang="en-US" dirty="0" err="1"/>
              <a:t>TracKer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A4466-9173-43CA-8F2F-3C177D74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9457" y="4878365"/>
            <a:ext cx="8045373" cy="1557946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 err="1"/>
              <a:t>Бунаков</a:t>
            </a:r>
            <a:r>
              <a:rPr lang="ru-RU" dirty="0"/>
              <a:t> Егор</a:t>
            </a:r>
          </a:p>
          <a:p>
            <a:pPr algn="r"/>
            <a:r>
              <a:rPr lang="ru-RU" dirty="0"/>
              <a:t>Потапов </a:t>
            </a:r>
            <a:r>
              <a:rPr lang="ru-RU" dirty="0" err="1"/>
              <a:t>сергей</a:t>
            </a:r>
            <a:endParaRPr lang="ru-RU" dirty="0"/>
          </a:p>
          <a:p>
            <a:pPr algn="r"/>
            <a:r>
              <a:rPr lang="ru-RU" dirty="0"/>
              <a:t>Сериков </a:t>
            </a:r>
            <a:r>
              <a:rPr lang="ru-RU" dirty="0" err="1"/>
              <a:t>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7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A8FB84-63EB-41BC-BE08-CFD787584C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837" r="19837"/>
          <a:stretch>
            <a:fillRect/>
          </a:stretch>
        </p:blipFill>
        <p:spPr>
          <a:xfrm>
            <a:off x="273041" y="285140"/>
            <a:ext cx="3295095" cy="307219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5186-CAEF-4949-B62B-13C12104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21689"/>
            <a:ext cx="3092117" cy="1196670"/>
          </a:xfrm>
        </p:spPr>
        <p:txBody>
          <a:bodyPr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3994A4-B688-4A58-8FC3-F9B8DD16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6738" y="1883379"/>
            <a:ext cx="4208015" cy="416416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телефона в суровых условиях.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Потеря связи.</a:t>
            </a:r>
            <a:endParaRPr lang="en-US" sz="28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Дорогие аналоги.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1ED092-2F5D-4758-B021-732F9E62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1" y="3595102"/>
            <a:ext cx="3299023" cy="27169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1B9625-4754-4822-B35B-20166ACD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179" y="285140"/>
            <a:ext cx="3638827" cy="30721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4EB8E1-CA72-46E6-882F-9318907CE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41" y="3595102"/>
            <a:ext cx="3614565" cy="27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8DF74C-B185-4028-B307-584D86CD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49" y="648978"/>
            <a:ext cx="4842955" cy="1196670"/>
          </a:xfrm>
        </p:spPr>
        <p:txBody>
          <a:bodyPr>
            <a:normAutofit/>
          </a:bodyPr>
          <a:lstStyle/>
          <a:p>
            <a:r>
              <a:rPr lang="ru-RU" sz="3200" dirty="0"/>
              <a:t>Вариант решения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79E435-826C-4F87-B561-A27109E4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8540" y="2353895"/>
            <a:ext cx="4443460" cy="325679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Простое, компактное устройство.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Надежные компоненты.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Интуитивное использование.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8DDCEE-949E-4678-933A-B0445E4E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5" t="836" r="14559" b="1"/>
          <a:stretch/>
        </p:blipFill>
        <p:spPr>
          <a:xfrm>
            <a:off x="1038688" y="771537"/>
            <a:ext cx="5388745" cy="5314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52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913D7-9FF1-49ED-AF18-21A33D6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16430-6E51-4E73-A858-D8D569EF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6680" y="2088210"/>
            <a:ext cx="4236720" cy="4137330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Создать автономное </a:t>
            </a:r>
            <a:r>
              <a:rPr lang="en-US" sz="2400" dirty="0"/>
              <a:t>GPS </a:t>
            </a:r>
            <a:r>
              <a:rPr lang="ru-RU" sz="2400" dirty="0"/>
              <a:t>устройство.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Сделать приложение на телефон.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79B727-6E6A-4773-8DE9-3D74C39A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57199"/>
            <a:ext cx="5924834" cy="5924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111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ED820-D659-4D95-9395-9CB24E0A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149" y="1220678"/>
            <a:ext cx="3092115" cy="1196671"/>
          </a:xfrm>
        </p:spPr>
        <p:txBody>
          <a:bodyPr>
            <a:normAutofit/>
          </a:bodyPr>
          <a:lstStyle/>
          <a:p>
            <a:r>
              <a:rPr lang="ru-RU" sz="3200" dirty="0"/>
              <a:t>Начальные условия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69FC0-5286-4237-B62D-8021C04CB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882" y="2769833"/>
            <a:ext cx="4372117" cy="3970168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РТ компоненты.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3</a:t>
            </a:r>
            <a:r>
              <a:rPr lang="en-US" sz="2400" dirty="0"/>
              <a:t>D</a:t>
            </a:r>
            <a:r>
              <a:rPr lang="ru-RU" sz="2400" dirty="0"/>
              <a:t> печать.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Паяльные принадлежности.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3BD425-241E-4EA2-B048-A4237D58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01" b="4770"/>
          <a:stretch/>
        </p:blipFill>
        <p:spPr>
          <a:xfrm>
            <a:off x="1904640" y="3624679"/>
            <a:ext cx="3792423" cy="2980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F55A30-4B7D-425E-8558-5EDBF470D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2"/>
          <a:stretch/>
        </p:blipFill>
        <p:spPr>
          <a:xfrm>
            <a:off x="905007" y="151544"/>
            <a:ext cx="5791690" cy="3348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3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8E6AAC-A75B-46CC-BFA5-1F61DA279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9" r="21486"/>
          <a:stretch/>
        </p:blipFill>
        <p:spPr>
          <a:xfrm rot="16200000">
            <a:off x="3142413" y="4576312"/>
            <a:ext cx="1507038" cy="25524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0036C0-6EB8-4DBC-A634-AF5A0B9C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22" y="581485"/>
            <a:ext cx="744929" cy="5586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D0B153-7712-4F0C-B559-F83AE234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81156" y="2227348"/>
            <a:ext cx="2086253" cy="20862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42652B-7198-4F9D-BDAF-ECE240AC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62" y="2720058"/>
            <a:ext cx="1484249" cy="14842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E6630C-7520-4422-BA8F-E1F32A63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67" y="570709"/>
            <a:ext cx="744929" cy="5586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9D771BC-185B-4E49-A97A-88D79631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11" y="559932"/>
            <a:ext cx="744929" cy="558697"/>
          </a:xfrm>
          <a:prstGeom prst="rect">
            <a:avLst/>
          </a:prstGeom>
        </p:spPr>
      </p:pic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B2925C3-4D95-4CF3-A051-D5A4A788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455" y="520293"/>
            <a:ext cx="3448974" cy="1196671"/>
          </a:xfrm>
        </p:spPr>
        <p:txBody>
          <a:bodyPr>
            <a:normAutofit/>
          </a:bodyPr>
          <a:lstStyle/>
          <a:p>
            <a:r>
              <a:rPr lang="ru-RU" sz="3200" dirty="0"/>
              <a:t>Компоненты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EE772D-94AB-4AF8-8F1D-EDBEBEB1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595" y="1741336"/>
            <a:ext cx="4279036" cy="416416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STM32F103C8T6.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GPS </a:t>
            </a:r>
            <a:r>
              <a:rPr lang="ru-RU" sz="2800" dirty="0"/>
              <a:t>модуль.</a:t>
            </a:r>
            <a:endParaRPr lang="en-US" sz="28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Bluetooth </a:t>
            </a:r>
            <a:r>
              <a:rPr lang="ru-RU" sz="2800" dirty="0"/>
              <a:t>модуль.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Кнопки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Аккумулятор.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300ADA-071D-429B-937B-9FE844B734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809" b="30615"/>
          <a:stretch/>
        </p:blipFill>
        <p:spPr>
          <a:xfrm>
            <a:off x="5060023" y="5198365"/>
            <a:ext cx="1686855" cy="8412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47783D0-DB67-4528-9C33-B5DF55D8E624}"/>
                  </a:ext>
                </a:extLst>
              </p14:cNvPr>
              <p14:cNvContentPartPr/>
              <p14:nvPr/>
            </p14:nvContentPartPr>
            <p14:xfrm>
              <a:off x="4998600" y="4541760"/>
              <a:ext cx="1385640" cy="36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47783D0-DB67-4528-9C33-B5DF55D8E6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9600" y="4532760"/>
                <a:ext cx="1403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68149AB9-819E-4A45-A364-2B4F71C3368C}"/>
                  </a:ext>
                </a:extLst>
              </p14:cNvPr>
              <p14:cNvContentPartPr/>
              <p14:nvPr/>
            </p14:nvContentPartPr>
            <p14:xfrm>
              <a:off x="6394320" y="4190760"/>
              <a:ext cx="360" cy="34128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68149AB9-819E-4A45-A364-2B4F71C33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5680" y="4182120"/>
                <a:ext cx="18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1B676798-210B-462B-A054-1D4DB1F5545D}"/>
                  </a:ext>
                </a:extLst>
              </p14:cNvPr>
              <p14:cNvContentPartPr/>
              <p14:nvPr/>
            </p14:nvContentPartPr>
            <p14:xfrm>
              <a:off x="1029960" y="1005480"/>
              <a:ext cx="5250960" cy="488592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1B676798-210B-462B-A054-1D4DB1F554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0960" y="996840"/>
                <a:ext cx="5268600" cy="49035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EEBE3D-1E04-4D33-AF84-8405AC29F9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4392" t="7381" r="31175" b="5483"/>
          <a:stretch/>
        </p:blipFill>
        <p:spPr>
          <a:xfrm>
            <a:off x="3242657" y="1517218"/>
            <a:ext cx="1385640" cy="3506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697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4718A-5700-46C8-BA0B-2549D33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Контакты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041E2D-4758-4A0F-9B8A-5E217A0A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1530" y="1972156"/>
            <a:ext cx="4927107" cy="416416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Telegram </a:t>
            </a:r>
            <a:r>
              <a:rPr lang="ru-RU" sz="2800" dirty="0"/>
              <a:t>канал нашего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4A7472-A0B7-4156-AE4D-E915F6C3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6" y="925492"/>
            <a:ext cx="4927106" cy="49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970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602</TotalTime>
  <Words>76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Эмблема</vt:lpstr>
      <vt:lpstr>GPS TracKer</vt:lpstr>
      <vt:lpstr>Проблема</vt:lpstr>
      <vt:lpstr>Вариант решения</vt:lpstr>
      <vt:lpstr>Задачи</vt:lpstr>
      <vt:lpstr>Начальные условия</vt:lpstr>
      <vt:lpstr>Компоненты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Tracer</dc:title>
  <dc:creator>Алексей Сериков</dc:creator>
  <cp:lastModifiedBy>Алексей Сериков</cp:lastModifiedBy>
  <cp:revision>21</cp:revision>
  <dcterms:created xsi:type="dcterms:W3CDTF">2023-03-26T18:04:26Z</dcterms:created>
  <dcterms:modified xsi:type="dcterms:W3CDTF">2023-03-31T12:16:49Z</dcterms:modified>
</cp:coreProperties>
</file>