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2" r:id="rId4"/>
    <p:sldId id="311" r:id="rId5"/>
    <p:sldId id="313" r:id="rId6"/>
    <p:sldId id="314" r:id="rId7"/>
    <p:sldId id="310" r:id="rId8"/>
    <p:sldId id="298" r:id="rId9"/>
    <p:sldId id="26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100" d="100"/>
          <a:sy n="100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1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0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4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5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2021.10.07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평가 과정 탐색 및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90" y="5368266"/>
            <a:ext cx="768601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데이터셋의 평가 결과를 담은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변수의 값을 비교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CB2E-F434-402C-AA63-623D654B3E06}"/>
              </a:ext>
            </a:extLst>
          </p:cNvPr>
          <p:cNvSpPr txBox="1"/>
          <p:nvPr/>
        </p:nvSpPr>
        <p:spPr>
          <a:xfrm>
            <a:off x="3009899" y="4767911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Avenue </a:t>
            </a:r>
            <a:r>
              <a:rPr lang="en-US" altLang="ko-KR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y_hat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 </a:t>
            </a:r>
            <a:r>
              <a:rPr lang="en-US" altLang="ko-KR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ShanghaiTech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y_hat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5503EF2-F702-4AC3-BF4B-92F3E307A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753" y="1875844"/>
            <a:ext cx="6552492" cy="28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평가 과정 탐색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036343" y="4545891"/>
            <a:ext cx="811931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frame_level_masks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bool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형으로 이루어진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list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변형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		 AVENUE_MASK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y_true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나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y_hat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index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자리에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AVENUE_MASK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삽입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		 True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인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index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위치의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y_true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y_hat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요소값만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CB2E-F434-402C-AA63-623D654B3E06}"/>
              </a:ext>
            </a:extLst>
          </p:cNvPr>
          <p:cNvSpPr txBox="1"/>
          <p:nvPr/>
        </p:nvSpPr>
        <p:spPr>
          <a:xfrm>
            <a:off x="3009898" y="4227847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y_true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중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 값만 출력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A2CCF7-BCB5-4CA7-8BB8-E1A041428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6" y="2227437"/>
            <a:ext cx="5649113" cy="5334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65E541-45EC-46EB-8C7D-9FF97B63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6" y="2871072"/>
            <a:ext cx="6509529" cy="12754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EE99C-902E-40E6-A6BC-DC8756B1AFE8}"/>
              </a:ext>
            </a:extLst>
          </p:cNvPr>
          <p:cNvSpPr/>
          <p:nvPr/>
        </p:nvSpPr>
        <p:spPr>
          <a:xfrm>
            <a:off x="8290550" y="2355674"/>
            <a:ext cx="952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= </a:t>
            </a:r>
            <a:r>
              <a:rPr lang="en-US" altLang="ko-KR" sz="1200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y_true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6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평가 과정 탐색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89" y="5612295"/>
            <a:ext cx="768601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Avenue dataset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은 이상행동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index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끼리만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가지고 비교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CB2E-F434-402C-AA63-623D654B3E06}"/>
              </a:ext>
            </a:extLst>
          </p:cNvPr>
          <p:cNvSpPr txBox="1"/>
          <p:nvPr/>
        </p:nvSpPr>
        <p:spPr>
          <a:xfrm>
            <a:off x="3009899" y="5163267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&lt;Avenue dataset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 경우와 아닌 경우를 나누어 평가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6F126B-34E1-4479-B462-AFAC13D0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324" y="3761345"/>
            <a:ext cx="7999346" cy="16481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87B76C-E695-4F3D-B1E8-8087171F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324" y="2060050"/>
            <a:ext cx="7999347" cy="16253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90B054-978A-41F6-9FB8-48318AB94572}"/>
              </a:ext>
            </a:extLst>
          </p:cNvPr>
          <p:cNvSpPr/>
          <p:nvPr/>
        </p:nvSpPr>
        <p:spPr>
          <a:xfrm>
            <a:off x="4419600" y="3952875"/>
            <a:ext cx="1857375" cy="17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E4A52B-C423-48F9-8154-DBEC8AE289A8}"/>
              </a:ext>
            </a:extLst>
          </p:cNvPr>
          <p:cNvSpPr/>
          <p:nvPr/>
        </p:nvSpPr>
        <p:spPr>
          <a:xfrm>
            <a:off x="6346590" y="3952875"/>
            <a:ext cx="1740135" cy="17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ED07CB-630D-4D84-B7A1-B68081C8D6FA}"/>
              </a:ext>
            </a:extLst>
          </p:cNvPr>
          <p:cNvSpPr/>
          <p:nvPr/>
        </p:nvSpPr>
        <p:spPr>
          <a:xfrm>
            <a:off x="4587405" y="4144405"/>
            <a:ext cx="1740135" cy="17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F85BCF-D519-4AE0-B070-6E34B80DC8C4}"/>
              </a:ext>
            </a:extLst>
          </p:cNvPr>
          <p:cNvSpPr/>
          <p:nvPr/>
        </p:nvSpPr>
        <p:spPr>
          <a:xfrm>
            <a:off x="2641358" y="4131579"/>
            <a:ext cx="1857375" cy="17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8DDB35-7A1F-4697-AD26-96EDCE47E9A8}"/>
              </a:ext>
            </a:extLst>
          </p:cNvPr>
          <p:cNvSpPr/>
          <p:nvPr/>
        </p:nvSpPr>
        <p:spPr>
          <a:xfrm>
            <a:off x="4419601" y="4496064"/>
            <a:ext cx="895350" cy="17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A841AA-6735-404E-A3C5-DEE339DE943F}"/>
              </a:ext>
            </a:extLst>
          </p:cNvPr>
          <p:cNvSpPr/>
          <p:nvPr/>
        </p:nvSpPr>
        <p:spPr>
          <a:xfrm>
            <a:off x="5381625" y="4496064"/>
            <a:ext cx="809625" cy="17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3E4762-137F-470C-9093-CD2460D26E45}"/>
              </a:ext>
            </a:extLst>
          </p:cNvPr>
          <p:cNvSpPr/>
          <p:nvPr/>
        </p:nvSpPr>
        <p:spPr>
          <a:xfrm>
            <a:off x="8118240" y="4505087"/>
            <a:ext cx="895350" cy="17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711E85-C8DA-4B16-B839-826608BAB326}"/>
              </a:ext>
            </a:extLst>
          </p:cNvPr>
          <p:cNvSpPr/>
          <p:nvPr/>
        </p:nvSpPr>
        <p:spPr>
          <a:xfrm>
            <a:off x="9080264" y="4505087"/>
            <a:ext cx="809625" cy="17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38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평가 과정 수정 및 결과 출력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036343" y="5318711"/>
            <a:ext cx="811931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값이 살짝 하락하나 큰 변화가 보이진 않음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CB2E-F434-402C-AA63-623D654B3E06}"/>
              </a:ext>
            </a:extLst>
          </p:cNvPr>
          <p:cNvSpPr txBox="1"/>
          <p:nvPr/>
        </p:nvSpPr>
        <p:spPr>
          <a:xfrm>
            <a:off x="3000486" y="4869518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[AVENUE_MASK]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삭제 전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[AVENUE_MASK]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삭제 후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07960FB-52F7-4843-84DC-5179353F1DF7}"/>
              </a:ext>
            </a:extLst>
          </p:cNvPr>
          <p:cNvGrpSpPr>
            <a:grpSpLocks noChangeAspect="1"/>
          </p:cNvGrpSpPr>
          <p:nvPr/>
        </p:nvGrpSpPr>
        <p:grpSpPr>
          <a:xfrm>
            <a:off x="2733676" y="3711884"/>
            <a:ext cx="6705820" cy="1059372"/>
            <a:chOff x="4910455" y="3019425"/>
            <a:chExt cx="5185216" cy="8191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589E565-55DD-47A5-934E-CB4F3BB1C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39" b="62774"/>
            <a:stretch/>
          </p:blipFill>
          <p:spPr bwMode="auto">
            <a:xfrm>
              <a:off x="4910455" y="3019425"/>
              <a:ext cx="2371090" cy="8191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5C8293F-22D9-4D10-B4BC-91AEDE7C7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149"/>
            <a:stretch/>
          </p:blipFill>
          <p:spPr bwMode="auto">
            <a:xfrm>
              <a:off x="7619806" y="3019425"/>
              <a:ext cx="2475865" cy="8191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5E5C293-FFF7-466D-B181-98D5B83A9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993" y="2139189"/>
            <a:ext cx="7240010" cy="5620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CF5D09-803F-44F0-92F0-BA8270E7A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473" y="2899555"/>
            <a:ext cx="5353050" cy="590550"/>
          </a:xfrm>
          <a:prstGeom prst="rect">
            <a:avLst/>
          </a:prstGeom>
        </p:spPr>
      </p:pic>
      <p:sp>
        <p:nvSpPr>
          <p:cNvPr id="24" name="화살표: 위로 굽음 23">
            <a:extLst>
              <a:ext uri="{FF2B5EF4-FFF2-40B4-BE49-F238E27FC236}">
                <a16:creationId xmlns:a16="http://schemas.microsoft.com/office/drawing/2014/main" id="{8BC2B066-CA46-4495-9F36-DDCDFCE3F344}"/>
              </a:ext>
            </a:extLst>
          </p:cNvPr>
          <p:cNvSpPr/>
          <p:nvPr/>
        </p:nvSpPr>
        <p:spPr>
          <a:xfrm rot="5400000">
            <a:off x="2764848" y="2730264"/>
            <a:ext cx="562053" cy="641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5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평가 과정 수정 및 결과 출력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036343" y="5362847"/>
            <a:ext cx="811931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데이터셋 평가 결과 오히려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AUPR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이상이 생겼음을 확인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acc_score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경우 따로 수정을 하지 않아 값의 변화가 없음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CB2E-F434-402C-AA63-623D654B3E06}"/>
              </a:ext>
            </a:extLst>
          </p:cNvPr>
          <p:cNvSpPr txBox="1"/>
          <p:nvPr/>
        </p:nvSpPr>
        <p:spPr>
          <a:xfrm>
            <a:off x="3009900" y="4775541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좌 형태 동일시 전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 수정 후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B30E4-BA73-41CB-A4E5-B47C63228D2B}"/>
              </a:ext>
            </a:extLst>
          </p:cNvPr>
          <p:cNvGrpSpPr>
            <a:grpSpLocks noChangeAspect="1"/>
          </p:cNvGrpSpPr>
          <p:nvPr/>
        </p:nvGrpSpPr>
        <p:grpSpPr>
          <a:xfrm>
            <a:off x="2660630" y="3559631"/>
            <a:ext cx="6870740" cy="1130494"/>
            <a:chOff x="3971927" y="2506523"/>
            <a:chExt cx="4978502" cy="81915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ED08BBC-F6E5-45B3-B344-58399752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927" y="2506523"/>
              <a:ext cx="2381250" cy="8191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B70187D-D5EC-4D44-8768-F16B1B676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149"/>
            <a:stretch/>
          </p:blipFill>
          <p:spPr bwMode="auto">
            <a:xfrm>
              <a:off x="6598389" y="2506523"/>
              <a:ext cx="2352040" cy="8191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8FA07DF-5036-4348-B6AC-541025F51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97" y="2149003"/>
            <a:ext cx="843080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평가에 대한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accuracy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출력 방식 변경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90" y="5368266"/>
            <a:ext cx="76860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threshold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조절을 가지고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변화를 확인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기본값은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0.5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이며 일정 값에서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값이 높아짐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CB2E-F434-402C-AA63-623D654B3E06}"/>
              </a:ext>
            </a:extLst>
          </p:cNvPr>
          <p:cNvSpPr txBox="1"/>
          <p:nvPr/>
        </p:nvSpPr>
        <p:spPr>
          <a:xfrm>
            <a:off x="3009899" y="4767911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threshold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조절 코드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threshold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경우마다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accuracy </a:t>
            </a:r>
            <a:r>
              <a:rPr lang="ko-KR" altLang="en-US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출력값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039A5C-2417-4579-97C0-2D861B7A3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5" y="2023583"/>
            <a:ext cx="4413278" cy="261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D44B0B-1B2B-42C2-A9FF-A77D1AB8F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59" b="66405"/>
          <a:stretch/>
        </p:blipFill>
        <p:spPr bwMode="auto">
          <a:xfrm>
            <a:off x="6836198" y="2326139"/>
            <a:ext cx="3102810" cy="2009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675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15B0DF-5FBD-40AD-8118-FA90FBBA0F7C}"/>
              </a:ext>
            </a:extLst>
          </p:cNvPr>
          <p:cNvGrpSpPr/>
          <p:nvPr/>
        </p:nvGrpSpPr>
        <p:grpSpPr>
          <a:xfrm>
            <a:off x="2258029" y="2934182"/>
            <a:ext cx="6712959" cy="494818"/>
            <a:chOff x="1011544" y="2215400"/>
            <a:chExt cx="6712959" cy="4948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6905A-6ADD-4DF2-9E83-58388125B874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E2ON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추가 학습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7C1CD6-CD7C-46A4-AACB-4EA636D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3DDCF6-7DD9-43A6-91D0-91F1685B4F3A}"/>
              </a:ext>
            </a:extLst>
          </p:cNvPr>
          <p:cNvGrpSpPr/>
          <p:nvPr/>
        </p:nvGrpSpPr>
        <p:grpSpPr>
          <a:xfrm>
            <a:off x="2258029" y="4082715"/>
            <a:ext cx="7675941" cy="494818"/>
            <a:chOff x="1011544" y="2215400"/>
            <a:chExt cx="7675941" cy="4948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839EDB-B091-40F0-BBC1-EA71A3A83578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클러스터링</a:t>
              </a:r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(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군집화</a:t>
              </a:r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)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결과를 통한 다중분류 가능성 확인 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5A40D22-D2C0-4C43-B84A-7A46E5A0C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285</Words>
  <Application>Microsoft Office PowerPoint</Application>
  <PresentationFormat>와이드스크린</PresentationFormat>
  <Paragraphs>48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-윤고딕310</vt:lpstr>
      <vt:lpstr>Arial</vt:lpstr>
      <vt:lpstr>맑은 고딕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354</cp:revision>
  <dcterms:created xsi:type="dcterms:W3CDTF">2016-03-30T05:53:39Z</dcterms:created>
  <dcterms:modified xsi:type="dcterms:W3CDTF">2021-10-07T04:30:36Z</dcterms:modified>
  <cp:contentStatus/>
</cp:coreProperties>
</file>