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298" r:id="rId9"/>
    <p:sldId id="263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100" d="100"/>
          <a:sy n="100" d="100"/>
        </p:scale>
        <p:origin x="1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기존 스켈레톤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keypoints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는 총 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17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개를 사용했으나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E2ON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의 </a:t>
            </a:r>
            <a:r>
              <a:rPr lang="en-US" altLang="ko-KR" sz="180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keypoints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는 총 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15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개이나 크게 필요하지 않은 좌표라 판단하고 필요한 좌표의 값을 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0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으로 할당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제작한 </a:t>
            </a:r>
            <a:r>
              <a:rPr lang="en-US" altLang="ko-KR" sz="1200" b="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level mask</a:t>
            </a:r>
            <a:r>
              <a:rPr lang="ko-KR" altLang="en-US" sz="1200" b="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200" b="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200" b="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파일의 개수가 맞지 않아 현재는 양이 더 적은 </a:t>
            </a:r>
            <a:r>
              <a:rPr lang="en-US" altLang="ko-KR" sz="1200" b="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level mask</a:t>
            </a:r>
            <a:r>
              <a:rPr lang="ko-KR" altLang="en-US" sz="1200" b="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기준으로 학습을 진행하기 위해 폴더의 형식을 맞춤</a:t>
            </a:r>
            <a:endParaRPr lang="en-US" altLang="ko-KR" sz="1200" b="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0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9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8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 err="1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val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값을 여러 개 넣은 후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part1,2,3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으로 군집화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2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Jenks Natural Breaks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 대한 이해도가 부족해서 팀 내에서 스터디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2021.10.14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52990" y="5234916"/>
            <a:ext cx="76860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아동학대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281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주거침입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1195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문 앞 절도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135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주차장 절도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262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 총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1873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JSON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파일로 만들기 위한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진행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90E81C-2C96-4AF8-B027-85DEE43A7552}"/>
              </a:ext>
            </a:extLst>
          </p:cNvPr>
          <p:cNvGrpSpPr/>
          <p:nvPr/>
        </p:nvGrpSpPr>
        <p:grpSpPr>
          <a:xfrm>
            <a:off x="2713226" y="2146812"/>
            <a:ext cx="6765546" cy="2750682"/>
            <a:chOff x="2814518" y="1938286"/>
            <a:chExt cx="6765546" cy="275068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E95EB27-98CC-404C-A106-4BBE803D9B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3580" y="1938286"/>
              <a:ext cx="5324840" cy="1675000"/>
              <a:chOff x="2733676" y="2447942"/>
              <a:chExt cx="4693410" cy="147637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86834B6-C1BC-4309-B812-837CFB357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3676" y="2447942"/>
                <a:ext cx="2200275" cy="147637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9B576DD-4212-4A99-8C36-FD060D8C6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9661" y="2476294"/>
                <a:ext cx="2257425" cy="1409700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874C26F-A587-4C3A-889D-FDE60C531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4518" y="3796416"/>
              <a:ext cx="6765546" cy="892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51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486593" y="4938090"/>
            <a:ext cx="721881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서버에 올라와 있는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C012, C021, C041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JSON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파일을 이용해 각 영상의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level mask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제작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학습을 진행하기 위해 폴더의 형식을 맞춤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E4856E-BC97-43D3-8E25-0CE008658244}"/>
              </a:ext>
            </a:extLst>
          </p:cNvPr>
          <p:cNvGrpSpPr/>
          <p:nvPr/>
        </p:nvGrpSpPr>
        <p:grpSpPr>
          <a:xfrm>
            <a:off x="1899443" y="2547467"/>
            <a:ext cx="8393113" cy="1978484"/>
            <a:chOff x="1717045" y="2586037"/>
            <a:chExt cx="8393113" cy="197848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6261C5E-A7EF-4F66-84F3-FC73EC51C5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17045" y="2586037"/>
              <a:ext cx="5686903" cy="1978484"/>
              <a:chOff x="3499628" y="2586037"/>
              <a:chExt cx="4845979" cy="168592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49F109C-9C9E-423D-8470-EB7B387CA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9628" y="2586037"/>
                <a:ext cx="2190750" cy="168592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C680129A-AA9C-4501-AC96-E08FF8B31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6732" y="2700336"/>
                <a:ext cx="2428875" cy="1457325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B6872AC-F149-4D38-92F5-753C0740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9582" y="3082578"/>
              <a:ext cx="2440576" cy="985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66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추가 학습 및 평가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619983" y="4800068"/>
            <a:ext cx="8952033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학습과 평가가 되지 않는 영상을 제외한 </a:t>
            </a:r>
            <a:r>
              <a:rPr lang="en-US" altLang="ko-KR" sz="1600" b="1" u="sng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200</a:t>
            </a:r>
            <a:r>
              <a:rPr lang="ko-KR" altLang="en-US" sz="1600" b="1" u="sng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영상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8:2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나눠 </a:t>
            </a:r>
            <a:r>
              <a:rPr lang="en-US" altLang="ko-KR" sz="1600" b="1" u="sng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160</a:t>
            </a:r>
            <a:r>
              <a:rPr lang="ko-KR" altLang="en-US" sz="1600" b="1" u="sng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영상 학습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진행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 영상 중 평가가 되지 않는 영상이 존재해 이를 제외한 </a:t>
            </a:r>
            <a:r>
              <a:rPr lang="en-US" altLang="ko-KR" sz="1600" b="1" u="sng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15</a:t>
            </a:r>
            <a:r>
              <a:rPr lang="ko-KR" altLang="en-US" sz="1600" b="1" u="sng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영상만 평가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진행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굉장히 높은 값이 결과로 출력되어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mask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비율이 높은 것으로 판단해 </a:t>
            </a:r>
            <a:r>
              <a:rPr lang="ko-KR" altLang="en-US" sz="1600" b="1" u="sng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이상행동만 </a:t>
            </a:r>
            <a:r>
              <a:rPr lang="en-US" altLang="ko-KR" sz="1600" b="1" u="sng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ko-KR" altLang="en-US" sz="1600" b="1" u="sng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판단하고 재평가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실행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32D443-E478-4D2F-8C4D-5A2BB4361F84}"/>
              </a:ext>
            </a:extLst>
          </p:cNvPr>
          <p:cNvGrpSpPr>
            <a:grpSpLocks noChangeAspect="1"/>
          </p:cNvGrpSpPr>
          <p:nvPr/>
        </p:nvGrpSpPr>
        <p:grpSpPr>
          <a:xfrm>
            <a:off x="3014753" y="2273245"/>
            <a:ext cx="6162493" cy="2311509"/>
            <a:chOff x="3172352" y="2364008"/>
            <a:chExt cx="4469290" cy="16764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7D0AD8-35A3-4A8D-A48D-1DA41C4849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204"/>
            <a:stretch/>
          </p:blipFill>
          <p:spPr bwMode="auto">
            <a:xfrm>
              <a:off x="3172352" y="2454813"/>
              <a:ext cx="2155190" cy="14947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12D9B88-B8A6-4DB3-AB4B-EFCB0C8FB9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60"/>
            <a:stretch/>
          </p:blipFill>
          <p:spPr bwMode="auto">
            <a:xfrm>
              <a:off x="5574717" y="2364008"/>
              <a:ext cx="2066925" cy="16764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D4D2F9-DDB4-4D5C-AF7D-98556C5B78FB}"/>
              </a:ext>
            </a:extLst>
          </p:cNvPr>
          <p:cNvSpPr/>
          <p:nvPr/>
        </p:nvSpPr>
        <p:spPr>
          <a:xfrm>
            <a:off x="4076700" y="2581275"/>
            <a:ext cx="981075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551A4D-1744-44B6-8222-7A6D87051E4F}"/>
              </a:ext>
            </a:extLst>
          </p:cNvPr>
          <p:cNvSpPr/>
          <p:nvPr/>
        </p:nvSpPr>
        <p:spPr>
          <a:xfrm>
            <a:off x="3014752" y="3049808"/>
            <a:ext cx="2309723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9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재평가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3055" y="4928013"/>
            <a:ext cx="826588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전조현상을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한 것과는 달리 평가 결과 매우 낮은 수치의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AUROC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AUPR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출력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이는 학습의 오류가 있음을 판단하고 학습에 관련된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파일을 재구성할 예정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현재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제작시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할당한 값들의 문제로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추정중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BDD5D4-6A3D-4A7B-8A22-680C0D3D25AB}"/>
              </a:ext>
            </a:extLst>
          </p:cNvPr>
          <p:cNvGrpSpPr/>
          <p:nvPr/>
        </p:nvGrpSpPr>
        <p:grpSpPr>
          <a:xfrm>
            <a:off x="3283870" y="1881648"/>
            <a:ext cx="5624257" cy="2641121"/>
            <a:chOff x="4760366" y="1792368"/>
            <a:chExt cx="5624257" cy="264112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F153619-4FBF-4C9C-94D1-012DF1C76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157"/>
            <a:stretch/>
          </p:blipFill>
          <p:spPr bwMode="auto">
            <a:xfrm>
              <a:off x="4760366" y="1995088"/>
              <a:ext cx="2657475" cy="223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D09F4B1-8D25-437B-99DD-A52AFEEA55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43"/>
            <a:stretch/>
          </p:blipFill>
          <p:spPr bwMode="auto">
            <a:xfrm>
              <a:off x="7727148" y="1792368"/>
              <a:ext cx="2657475" cy="2641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4BBFDF-C57E-4C02-9D27-CD23FFC78CB3}"/>
              </a:ext>
            </a:extLst>
          </p:cNvPr>
          <p:cNvSpPr/>
          <p:nvPr/>
        </p:nvSpPr>
        <p:spPr>
          <a:xfrm>
            <a:off x="4345817" y="2286000"/>
            <a:ext cx="981075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47C454-4896-471B-963B-BE21F12BDEDD}"/>
              </a:ext>
            </a:extLst>
          </p:cNvPr>
          <p:cNvSpPr/>
          <p:nvPr/>
        </p:nvSpPr>
        <p:spPr>
          <a:xfrm>
            <a:off x="3283869" y="2754533"/>
            <a:ext cx="2309723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2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다중분류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– Jenks Natural Breaks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3054" y="5362847"/>
            <a:ext cx="826588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Jenks Natural Breaks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이용해 현재 모델이 출력하는 프레임별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값을 군집화해 비슷한 값끼리 묶는 것이 가능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657DCC-58FF-48A1-86B2-1004E0AE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25" y="2031035"/>
            <a:ext cx="3979545" cy="3095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D105E3-488E-48F5-957A-9316AD3C636F}"/>
              </a:ext>
            </a:extLst>
          </p:cNvPr>
          <p:cNvSpPr/>
          <p:nvPr/>
        </p:nvSpPr>
        <p:spPr>
          <a:xfrm>
            <a:off x="5057775" y="2562225"/>
            <a:ext cx="381000" cy="2486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33A66B-FB84-4083-9A3B-43AB8915372D}"/>
              </a:ext>
            </a:extLst>
          </p:cNvPr>
          <p:cNvCxnSpPr/>
          <p:nvPr/>
        </p:nvCxnSpPr>
        <p:spPr>
          <a:xfrm>
            <a:off x="5057774" y="3543300"/>
            <a:ext cx="3810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ECB92B-9621-42EE-BDE2-6678E91A706A}"/>
              </a:ext>
            </a:extLst>
          </p:cNvPr>
          <p:cNvCxnSpPr/>
          <p:nvPr/>
        </p:nvCxnSpPr>
        <p:spPr>
          <a:xfrm>
            <a:off x="5057774" y="4886325"/>
            <a:ext cx="3810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4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다중분류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– Jenks Natural Breaks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3053" y="5235067"/>
            <a:ext cx="826588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실제 학습한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E2ON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모델에 적용하기 위해 출력 방식 추가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Value Error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지속적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5193A3-E9A1-4BFB-A0E9-829340C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681" y="2519377"/>
            <a:ext cx="5388634" cy="21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7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15B0DF-5FBD-40AD-8118-FA90FBBA0F7C}"/>
              </a:ext>
            </a:extLst>
          </p:cNvPr>
          <p:cNvGrpSpPr/>
          <p:nvPr/>
        </p:nvGrpSpPr>
        <p:grpSpPr>
          <a:xfrm>
            <a:off x="2258029" y="2934182"/>
            <a:ext cx="6712959" cy="494818"/>
            <a:chOff x="1011544" y="2215400"/>
            <a:chExt cx="6712959" cy="4948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6905A-6ADD-4DF2-9E83-58388125B874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Jenks Natural Breaks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스터디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07C1CD6-CD7C-46A4-AACB-4EA636D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3DDCF6-7DD9-43A6-91D0-91F1685B4F3A}"/>
              </a:ext>
            </a:extLst>
          </p:cNvPr>
          <p:cNvGrpSpPr/>
          <p:nvPr/>
        </p:nvGrpSpPr>
        <p:grpSpPr>
          <a:xfrm>
            <a:off x="2258029" y="4082715"/>
            <a:ext cx="7675941" cy="494818"/>
            <a:chOff x="1011544" y="2215400"/>
            <a:chExt cx="7675941" cy="4948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839EDB-B091-40F0-BBC1-EA71A3A83578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Jenks Natural Breaks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를 이용한 다중분류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5A40D22-D2C0-4C43-B84A-7A46E5A0C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5476</TotalTime>
  <Words>327</Words>
  <Application>Microsoft Office PowerPoint</Application>
  <PresentationFormat>와이드스크린</PresentationFormat>
  <Paragraphs>46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-윤고딕330</vt:lpstr>
      <vt:lpstr>Arial</vt:lpstr>
      <vt:lpstr>맑은 고딕</vt:lpstr>
      <vt:lpstr>-윤고딕310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364</cp:revision>
  <dcterms:created xsi:type="dcterms:W3CDTF">2016-03-30T05:53:39Z</dcterms:created>
  <dcterms:modified xsi:type="dcterms:W3CDTF">2021-10-13T11:36:26Z</dcterms:modified>
  <cp:contentStatus/>
</cp:coreProperties>
</file>