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0"/>
  </p:notesMasterIdLst>
  <p:sldIdLst>
    <p:sldId id="256" r:id="rId2"/>
    <p:sldId id="314" r:id="rId3"/>
    <p:sldId id="316" r:id="rId4"/>
    <p:sldId id="317" r:id="rId5"/>
    <p:sldId id="318" r:id="rId6"/>
    <p:sldId id="319" r:id="rId7"/>
    <p:sldId id="298" r:id="rId8"/>
    <p:sldId id="263" r:id="rId9"/>
  </p:sldIdLst>
  <p:sldSz cx="12192000" cy="6858000"/>
  <p:notesSz cx="6858000" cy="9144000"/>
  <p:embeddedFontLst>
    <p:embeddedFont>
      <p:font typeface="맑은 고딕" panose="020B0503020000020004" pitchFamily="50" charset="-127"/>
      <p:regular r:id="rId11"/>
      <p:bold r:id="rId1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3B3838"/>
    <a:srgbClr val="F9F9F9"/>
    <a:srgbClr val="EAEAEA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7609" autoAdjust="0"/>
  </p:normalViewPr>
  <p:slideViewPr>
    <p:cSldViewPr snapToGrid="0" showGuides="1">
      <p:cViewPr varScale="1">
        <p:scale>
          <a:sx n="100" d="100"/>
          <a:sy n="100" d="100"/>
        </p:scale>
        <p:origin x="936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BB4A3E-B545-4DBF-A530-B48F8A49816F}" type="datetimeFigureOut">
              <a:rPr lang="ko-KR" altLang="en-US" smtClean="0"/>
              <a:t>2021-11-01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AC66B2-766B-4F93-BD9A-AF905D8D79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9479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C66B2-766B-4F93-BD9A-AF905D8D79F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21701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C66B2-766B-4F93-BD9A-AF905D8D79F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8590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C66B2-766B-4F93-BD9A-AF905D8D79F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76804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C66B2-766B-4F93-BD9A-AF905D8D79F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50469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C66B2-766B-4F93-BD9A-AF905D8D79F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21462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C66B2-766B-4F93-BD9A-AF905D8D79F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4516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5164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978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059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6361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200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2021-11-01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5613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2021-11-01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4631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2021-11-01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340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2021-11-01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4665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2021-11-01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383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2021-11-01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2104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473334-62CF-419E-9525-EB38B3AC1407}" type="datetimeFigureOut">
              <a:rPr lang="ko-KR" altLang="en-US" smtClean="0"/>
              <a:t>2021-11-01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9217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09900" y="3044279"/>
            <a:ext cx="6172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PLASS-NIA </a:t>
            </a: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인공지능학습데이터구축사업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(2021)</a:t>
            </a:r>
          </a:p>
          <a:p>
            <a:pPr algn="ctr"/>
            <a:r>
              <a:rPr lang="en-US" altLang="ko-KR" sz="2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MPED-RNN </a:t>
            </a:r>
            <a:r>
              <a:rPr lang="ko-KR" altLang="en-US" sz="2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모델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562320" y="4606204"/>
            <a:ext cx="30673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3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팀 김경수 이지상 이세림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3E6979B-F8F8-45F3-8A56-EDD590E07448}"/>
              </a:ext>
            </a:extLst>
          </p:cNvPr>
          <p:cNvSpPr/>
          <p:nvPr/>
        </p:nvSpPr>
        <p:spPr>
          <a:xfrm>
            <a:off x="5630167" y="6294100"/>
            <a:ext cx="93166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2021.10.28</a:t>
            </a:r>
            <a:endParaRPr lang="ko-KR" altLang="en-US" sz="12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1168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4801" y="711797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MPED-RNN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E2ON </a:t>
            </a: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데이터셋 다중분류</a:t>
            </a:r>
          </a:p>
        </p:txBody>
      </p:sp>
      <p:sp>
        <p:nvSpPr>
          <p:cNvPr id="10" name="TextBox 12">
            <a:extLst>
              <a:ext uri="{FF2B5EF4-FFF2-40B4-BE49-F238E27FC236}">
                <a16:creationId xmlns:a16="http://schemas.microsoft.com/office/drawing/2014/main" id="{C725A3DB-B1CF-4F98-B0C7-5068F09F1B4B}"/>
              </a:ext>
            </a:extLst>
          </p:cNvPr>
          <p:cNvSpPr txBox="1"/>
          <p:nvPr/>
        </p:nvSpPr>
        <p:spPr>
          <a:xfrm>
            <a:off x="1797601" y="4956979"/>
            <a:ext cx="8596792" cy="15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저번주에 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break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를 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3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개로 잡고 군집화를 했던 결과를 보안하기 위해 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break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를 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12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개로 생성 후 실제 데이터와 종류별 프레임 수가 유사하게 유도</a:t>
            </a:r>
            <a:endParaRPr lang="en-US" altLang="ko-KR" sz="1600" b="1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실제 데이터와 비교하였으나 프레임 수는 유사하게 되었지만 실제 프레임별 예측 결과는 정확도가 매우 낮음</a:t>
            </a:r>
            <a:endParaRPr lang="en-US" altLang="ko-KR" sz="1600" b="1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9D0BA6D-5B28-49B1-BF2B-D6624307C2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9051" y="1636984"/>
            <a:ext cx="1885549" cy="257480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EEF511C-4344-4C7E-9FD5-5F0DB14048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6257" y="612018"/>
            <a:ext cx="939555" cy="391877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0BEFD5A-5535-4372-BD03-CD5052FFFB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7212" y="612018"/>
            <a:ext cx="2090897" cy="3918771"/>
          </a:xfrm>
          <a:prstGeom prst="rect">
            <a:avLst/>
          </a:prstGeom>
        </p:spPr>
      </p:pic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B3D0D3B5-A76F-4BB2-9533-62C29417BDED}"/>
              </a:ext>
            </a:extLst>
          </p:cNvPr>
          <p:cNvSpPr/>
          <p:nvPr/>
        </p:nvSpPr>
        <p:spPr>
          <a:xfrm>
            <a:off x="6096000" y="2565824"/>
            <a:ext cx="1007187" cy="62484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D890113-F1CD-49A7-BEB5-B6E86EE2ED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9720" y="2478113"/>
            <a:ext cx="2091501" cy="892551"/>
          </a:xfrm>
          <a:prstGeom prst="rect">
            <a:avLst/>
          </a:prstGeom>
        </p:spPr>
      </p:pic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9817E9DA-5C5C-4F6A-82AB-A54ADB23F3B1}"/>
              </a:ext>
            </a:extLst>
          </p:cNvPr>
          <p:cNvSpPr/>
          <p:nvPr/>
        </p:nvSpPr>
        <p:spPr>
          <a:xfrm>
            <a:off x="2737756" y="2619883"/>
            <a:ext cx="731033" cy="57078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4574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4801" y="711797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MPED-RNN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E2ON </a:t>
            </a: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데이터셋 </a:t>
            </a:r>
            <a:r>
              <a:rPr lang="ko-KR" altLang="en-US" sz="2000" dirty="0" err="1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재학습</a:t>
            </a: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 및 평가</a:t>
            </a:r>
          </a:p>
        </p:txBody>
      </p:sp>
      <p:sp>
        <p:nvSpPr>
          <p:cNvPr id="10" name="TextBox 12">
            <a:extLst>
              <a:ext uri="{FF2B5EF4-FFF2-40B4-BE49-F238E27FC236}">
                <a16:creationId xmlns:a16="http://schemas.microsoft.com/office/drawing/2014/main" id="{C725A3DB-B1CF-4F98-B0C7-5068F09F1B4B}"/>
              </a:ext>
            </a:extLst>
          </p:cNvPr>
          <p:cNvSpPr txBox="1"/>
          <p:nvPr/>
        </p:nvSpPr>
        <p:spPr>
          <a:xfrm>
            <a:off x="1963053" y="5235067"/>
            <a:ext cx="8265889" cy="115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스켈레톤 데이터에 없는 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point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에 임의의 좌표 값을 사용했던 것을 개선하기 위해 </a:t>
            </a:r>
            <a:endParaRPr lang="en-US" altLang="ko-KR" sz="1600" b="1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    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임의의 좌표 값이 아닌 가장 유사한 어깨 좌표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값으로 변경</a:t>
            </a:r>
            <a:endParaRPr lang="en-US" altLang="ko-KR" sz="1600" b="1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1, 3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번은 좌측 어깨 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2, 4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번은 우측 어깨 좌표를 넣어서 </a:t>
            </a:r>
            <a:r>
              <a:rPr lang="ko-KR" altLang="en-US" sz="1600" b="1" dirty="0" err="1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재학습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및 평가</a:t>
            </a:r>
            <a:endParaRPr lang="en-US" altLang="ko-KR" sz="1600" b="1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A099BEF-72B3-4D96-9FC0-66FCC569970E}"/>
              </a:ext>
            </a:extLst>
          </p:cNvPr>
          <p:cNvSpPr/>
          <p:nvPr/>
        </p:nvSpPr>
        <p:spPr>
          <a:xfrm>
            <a:off x="2928912" y="4745114"/>
            <a:ext cx="575505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&lt; 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좌표 값 수정 후 </a:t>
            </a:r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재학습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및 평가 결과</a:t>
            </a: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&gt;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2D7C6C2-CA17-4DD6-A215-2FBCFA78556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990"/>
          <a:stretch/>
        </p:blipFill>
        <p:spPr bwMode="auto">
          <a:xfrm>
            <a:off x="3951957" y="1972436"/>
            <a:ext cx="4288079" cy="265081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127239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4801" y="711797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SK-CNN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E2ON </a:t>
            </a: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데이터셋 학습 및 평가③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75E1F54-182C-4F4D-96E5-CDABA93232BC}"/>
              </a:ext>
            </a:extLst>
          </p:cNvPr>
          <p:cNvSpPr/>
          <p:nvPr/>
        </p:nvSpPr>
        <p:spPr>
          <a:xfrm>
            <a:off x="3218470" y="4641445"/>
            <a:ext cx="575505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&lt; SK-CNN 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모델 구조 </a:t>
            </a: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&gt;</a:t>
            </a:r>
          </a:p>
        </p:txBody>
      </p:sp>
      <p:sp>
        <p:nvSpPr>
          <p:cNvPr id="10" name="TextBox 12">
            <a:extLst>
              <a:ext uri="{FF2B5EF4-FFF2-40B4-BE49-F238E27FC236}">
                <a16:creationId xmlns:a16="http://schemas.microsoft.com/office/drawing/2014/main" id="{0B681D67-6FCF-40D6-A693-B0D7B4658FBA}"/>
              </a:ext>
            </a:extLst>
          </p:cNvPr>
          <p:cNvSpPr txBox="1"/>
          <p:nvPr/>
        </p:nvSpPr>
        <p:spPr>
          <a:xfrm>
            <a:off x="2287250" y="5110291"/>
            <a:ext cx="8319790" cy="115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Skeleton 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기반 동작 인식에 대한 접근 방식은 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RNN(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반복 신경망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을 기반으로 함</a:t>
            </a:r>
            <a:endParaRPr lang="en-US" altLang="ko-KR" sz="1600" b="1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Skeleton 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모션과 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Skeleton 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좌표가 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CNN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에 직접 공급됨</a:t>
            </a:r>
            <a:endParaRPr lang="en-US" altLang="ko-KR" sz="1600" b="1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Skeleton 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데이터를 기반으로 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3D RGB 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이미지를 생성하여 해당 이미지로 학습</a:t>
            </a:r>
            <a:endParaRPr lang="en-US" altLang="ko-KR" sz="1600" b="1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E7852A8-F71A-41B8-9CF6-942592A3A2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8470" y="2002800"/>
            <a:ext cx="5058755" cy="2507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481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4801" y="711797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SK-CNN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E2ON </a:t>
            </a: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데이터셋 학습 및 평가③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75E1F54-182C-4F4D-96E5-CDABA93232BC}"/>
              </a:ext>
            </a:extLst>
          </p:cNvPr>
          <p:cNvSpPr/>
          <p:nvPr/>
        </p:nvSpPr>
        <p:spPr>
          <a:xfrm>
            <a:off x="3218470" y="4511077"/>
            <a:ext cx="575505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&lt; 4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종류 한번에 학습 후 평가</a:t>
            </a: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&gt;</a:t>
            </a:r>
          </a:p>
        </p:txBody>
      </p:sp>
      <p:sp>
        <p:nvSpPr>
          <p:cNvPr id="10" name="TextBox 12">
            <a:extLst>
              <a:ext uri="{FF2B5EF4-FFF2-40B4-BE49-F238E27FC236}">
                <a16:creationId xmlns:a16="http://schemas.microsoft.com/office/drawing/2014/main" id="{0B681D67-6FCF-40D6-A693-B0D7B4658FBA}"/>
              </a:ext>
            </a:extLst>
          </p:cNvPr>
          <p:cNvSpPr txBox="1"/>
          <p:nvPr/>
        </p:nvSpPr>
        <p:spPr>
          <a:xfrm>
            <a:off x="2733676" y="5004810"/>
            <a:ext cx="7343181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.skeleton 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파일을 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txt2npy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로 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  <a:r>
              <a:rPr lang="en-US" altLang="ko-KR" sz="1600" b="1" dirty="0" err="1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npy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파일로 변경 후 사용</a:t>
            </a:r>
            <a:endParaRPr lang="en-US" altLang="ko-KR" sz="1600" b="1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25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개 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point 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좌표 값 사용</a:t>
            </a:r>
            <a:endParaRPr lang="en-US" altLang="ko-KR" sz="1600" b="1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72D0935-39F4-4DCD-9218-A0C8C3CB8E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7583" y="2370730"/>
            <a:ext cx="6376824" cy="2059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920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4801" y="711797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SK-CNN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E2ON </a:t>
            </a: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데이터셋 학습 및 평가③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75E1F54-182C-4F4D-96E5-CDABA93232BC}"/>
              </a:ext>
            </a:extLst>
          </p:cNvPr>
          <p:cNvSpPr/>
          <p:nvPr/>
        </p:nvSpPr>
        <p:spPr>
          <a:xfrm>
            <a:off x="3218475" y="4210425"/>
            <a:ext cx="575505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&lt; 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좌 </a:t>
            </a: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SkelCNN.py 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오류</a:t>
            </a: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, 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우 오류나는 코드 부분 및 </a:t>
            </a:r>
            <a:r>
              <a:rPr lang="en-US" altLang="ko-KR" sz="1000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train_data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의 </a:t>
            </a: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shape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와 </a:t>
            </a:r>
            <a:r>
              <a:rPr lang="en-US" altLang="ko-KR" sz="1000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dtype</a:t>
            </a: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&gt;</a:t>
            </a:r>
          </a:p>
        </p:txBody>
      </p:sp>
      <p:sp>
        <p:nvSpPr>
          <p:cNvPr id="10" name="TextBox 12">
            <a:extLst>
              <a:ext uri="{FF2B5EF4-FFF2-40B4-BE49-F238E27FC236}">
                <a16:creationId xmlns:a16="http://schemas.microsoft.com/office/drawing/2014/main" id="{0B681D67-6FCF-40D6-A693-B0D7B4658FBA}"/>
              </a:ext>
            </a:extLst>
          </p:cNvPr>
          <p:cNvSpPr txBox="1"/>
          <p:nvPr/>
        </p:nvSpPr>
        <p:spPr>
          <a:xfrm>
            <a:off x="2264031" y="5000514"/>
            <a:ext cx="7663937" cy="115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“python SkelCNN.py” 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실행 결과 좌측과 같은 오류 발생</a:t>
            </a:r>
            <a:endParaRPr lang="en-US" altLang="ko-KR" sz="1600" b="1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오류가 나는 코드 확인 결과 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shape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의 값이 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()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으로 아무것도 없는 것으로 출력</a:t>
            </a:r>
            <a:endParaRPr lang="en-US" altLang="ko-KR" sz="1600" b="1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 err="1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train_data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에 들어가는 </a:t>
            </a:r>
            <a:r>
              <a:rPr lang="en-US" altLang="ko-KR" sz="1600" b="1" dirty="0" err="1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npy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ko-KR" altLang="en-US" sz="1600" b="1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데이터를 변형할 방법 구현 필요 </a:t>
            </a:r>
            <a:endParaRPr lang="en-US" altLang="ko-KR" sz="1600" b="1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891615E-08BE-4D51-9B34-084EB6AD36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4023" y="2228682"/>
            <a:ext cx="4069760" cy="174418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B073E7F-3909-4B01-9574-BCA849B01E2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/>
          <a:stretch/>
        </p:blipFill>
        <p:spPr bwMode="auto">
          <a:xfrm>
            <a:off x="6096000" y="2306171"/>
            <a:ext cx="4120727" cy="57703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7E95C06-89C1-4C0A-BCA0-8D453DA60A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3226849"/>
            <a:ext cx="1967780" cy="639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141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4801" y="806590"/>
            <a:ext cx="48577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계획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2B3DDCF6-7DD9-43A6-91D0-91F1685B4F3A}"/>
              </a:ext>
            </a:extLst>
          </p:cNvPr>
          <p:cNvGrpSpPr/>
          <p:nvPr/>
        </p:nvGrpSpPr>
        <p:grpSpPr>
          <a:xfrm>
            <a:off x="2258029" y="2569386"/>
            <a:ext cx="7675941" cy="494818"/>
            <a:chOff x="1011544" y="2215400"/>
            <a:chExt cx="7675941" cy="494818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0839EDB-B091-40F0-BBC1-EA71A3A83578}"/>
                </a:ext>
              </a:extLst>
            </p:cNvPr>
            <p:cNvSpPr txBox="1"/>
            <p:nvPr/>
          </p:nvSpPr>
          <p:spPr>
            <a:xfrm>
              <a:off x="1639160" y="2266200"/>
              <a:ext cx="70483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SK-CNN </a:t>
              </a:r>
              <a:r>
                <a:rPr lang="ko-KR" altLang="en-US" sz="2000" b="1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스터디</a:t>
              </a:r>
            </a:p>
          </p:txBody>
        </p:sp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85A40D22-D2C0-4C43-B84A-7A46E5A0C4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1544" y="2215400"/>
              <a:ext cx="733063" cy="494818"/>
            </a:xfrm>
            <a:prstGeom prst="rect">
              <a:avLst/>
            </a:prstGeom>
          </p:spPr>
        </p:pic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F8A72A5E-0EA4-4721-8A30-83265723B2B6}"/>
              </a:ext>
            </a:extLst>
          </p:cNvPr>
          <p:cNvGrpSpPr/>
          <p:nvPr/>
        </p:nvGrpSpPr>
        <p:grpSpPr>
          <a:xfrm>
            <a:off x="2258029" y="3606753"/>
            <a:ext cx="7675941" cy="494818"/>
            <a:chOff x="1011544" y="2215400"/>
            <a:chExt cx="7675941" cy="49481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A16D377-00A0-4F1F-A79D-AF6B329298E0}"/>
                </a:ext>
              </a:extLst>
            </p:cNvPr>
            <p:cNvSpPr txBox="1"/>
            <p:nvPr/>
          </p:nvSpPr>
          <p:spPr>
            <a:xfrm>
              <a:off x="1639160" y="2266200"/>
              <a:ext cx="70483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SK-CNN </a:t>
              </a:r>
              <a:r>
                <a:rPr lang="ko-KR" altLang="en-US" sz="2000" b="1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코드 수정 및 추가</a:t>
              </a:r>
            </a:p>
          </p:txBody>
        </p:sp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30980C87-EA4D-473C-95BE-529284F2D3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1544" y="2215400"/>
              <a:ext cx="733063" cy="494818"/>
            </a:xfrm>
            <a:prstGeom prst="rect">
              <a:avLst/>
            </a:prstGeom>
          </p:spPr>
        </p:pic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324FE925-B9C2-4AD2-9869-A42FD2756C80}"/>
              </a:ext>
            </a:extLst>
          </p:cNvPr>
          <p:cNvGrpSpPr/>
          <p:nvPr/>
        </p:nvGrpSpPr>
        <p:grpSpPr>
          <a:xfrm>
            <a:off x="2258029" y="4674846"/>
            <a:ext cx="7675941" cy="494818"/>
            <a:chOff x="1011544" y="2215400"/>
            <a:chExt cx="7675941" cy="49481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83CF0A8-B047-49F5-BB7C-59D80A1138EE}"/>
                </a:ext>
              </a:extLst>
            </p:cNvPr>
            <p:cNvSpPr txBox="1"/>
            <p:nvPr/>
          </p:nvSpPr>
          <p:spPr>
            <a:xfrm>
              <a:off x="1639160" y="2266200"/>
              <a:ext cx="70483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SK-CNN </a:t>
              </a:r>
              <a:r>
                <a:rPr lang="ko-KR" altLang="en-US" sz="2000" b="1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학습데이터 </a:t>
              </a:r>
              <a:r>
                <a:rPr lang="ko-KR" altLang="en-US" sz="2000" b="1" dirty="0" err="1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전처리</a:t>
              </a:r>
              <a:endParaRPr lang="ko-KR" altLang="en-US" sz="20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endParaRPr>
            </a:p>
          </p:txBody>
        </p:sp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B24ED3F8-F479-4419-B7D2-56F247DD49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1544" y="2215400"/>
              <a:ext cx="733063" cy="4948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4844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09900" y="3044279"/>
            <a:ext cx="6172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PLASS-NIA </a:t>
            </a: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인공지능학습데이터구축사업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(2021)</a:t>
            </a:r>
          </a:p>
          <a:p>
            <a:pPr algn="ctr"/>
            <a:r>
              <a:rPr lang="en-US" altLang="ko-KR" sz="2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MPED-RNN </a:t>
            </a:r>
            <a:r>
              <a:rPr lang="ko-KR" altLang="en-US" sz="2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모델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562320" y="4606204"/>
            <a:ext cx="306736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감사합니다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69334" y="6442444"/>
            <a:ext cx="525175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참고</a:t>
            </a: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: Learning Regularity in Skeleton Trajectories for Anomaly Detection in Videos</a:t>
            </a:r>
            <a:endParaRPr lang="ko-KR" altLang="en-US" sz="10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2447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6453</TotalTime>
  <Words>289</Words>
  <Application>Microsoft Office PowerPoint</Application>
  <PresentationFormat>와이드스크린</PresentationFormat>
  <Paragraphs>45</Paragraphs>
  <Slides>8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맑은 고딕</vt:lpstr>
      <vt:lpstr>-윤고딕330</vt:lpstr>
      <vt:lpstr>-윤고딕310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 DEMO HUB</dc:creator>
  <cp:lastModifiedBy>Lee Serim</cp:lastModifiedBy>
  <cp:revision>397</cp:revision>
  <dcterms:created xsi:type="dcterms:W3CDTF">2016-03-30T05:53:39Z</dcterms:created>
  <dcterms:modified xsi:type="dcterms:W3CDTF">2021-11-01T11:21:00Z</dcterms:modified>
  <cp:contentStatus/>
</cp:coreProperties>
</file>