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6" r:id="rId4"/>
    <p:sldId id="321" r:id="rId5"/>
    <p:sldId id="320" r:id="rId6"/>
    <p:sldId id="318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5" d="100"/>
          <a:sy n="65" d="100"/>
        </p:scale>
        <p:origin x="3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3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7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4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2021.11.04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3" y="4861973"/>
            <a:ext cx="89927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순서대로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nbodys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행위자 수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),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bodyinfo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부분 사용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X),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njoints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(skeleton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좌표 개수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bodyx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(skeleton,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rgb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depth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줄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나타냄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좌표 출력 후 이후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nbodys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부터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bodyx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줄이 반복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총 파일 길이는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 + 28*frame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EE834-0968-4DA7-9101-3830F6EE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21" y="2561358"/>
            <a:ext cx="7449755" cy="17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4" y="5116618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array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이지만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타입의 구조를 가지고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다만 해당 데이터를 그대로 사용하면 오류가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3" y="4476050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txt2npy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만들어진 학습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9CA976-4AA2-45EA-A810-8C2DAF93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29" y="2146812"/>
            <a:ext cx="7765541" cy="21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741499" y="5194753"/>
            <a:ext cx="670899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사용할 수 없어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 array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변경 시 해당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바뀜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3" y="4444447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txt2npy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만들어진 학습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FB4649-8FB6-4141-9077-1B551C0AB12A}"/>
              </a:ext>
            </a:extLst>
          </p:cNvPr>
          <p:cNvGrpSpPr/>
          <p:nvPr/>
        </p:nvGrpSpPr>
        <p:grpSpPr>
          <a:xfrm>
            <a:off x="1277059" y="2456929"/>
            <a:ext cx="9637877" cy="1807109"/>
            <a:chOff x="1632808" y="2271323"/>
            <a:chExt cx="9637877" cy="180710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FF032F-FEB0-419B-8837-BE1A5F13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808" y="2271323"/>
              <a:ext cx="4645033" cy="180710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42A750B-6C64-4772-90F6-C0A2F727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716" y="2451241"/>
              <a:ext cx="4681969" cy="1479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4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데이터 구조 변경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29443" y="4663151"/>
            <a:ext cx="7933113" cy="17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차원 데이터 구조를 유지해야함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–"/>
            </a:pP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타입을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String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타입으로 변경 후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Dictionary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타입으로 변경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	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string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변경 후에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구조로 변경이 불가능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–"/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pickle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저장해서 파일구조 변경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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타입이라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Dictionary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타입에서 제공하는 함수가 적용되지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B1F635-43C9-479A-A40C-1BD41D6F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00" y="1807517"/>
            <a:ext cx="7219797" cy="27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AFD511-CFBD-46DB-87F9-4C5061928CF4}"/>
              </a:ext>
            </a:extLst>
          </p:cNvPr>
          <p:cNvSpPr/>
          <p:nvPr/>
        </p:nvSpPr>
        <p:spPr>
          <a:xfrm>
            <a:off x="2624785" y="3075085"/>
            <a:ext cx="2690191" cy="1484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Npy2list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5" y="4759912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만들어진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 및 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733676" y="5209501"/>
            <a:ext cx="73431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(frame, joint,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rgb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가진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구축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 코드에서 사용하는 데이터가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dict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타입으로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31D9A4-775F-42C4-85E7-7A47A8DD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44" y="1841562"/>
            <a:ext cx="3836712" cy="2304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13C4C4-70EC-41EC-99EE-4F74C4F8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95" y="4219303"/>
            <a:ext cx="687801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코드 수정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221240"/>
            <a:ext cx="7675941" cy="494818"/>
            <a:chOff x="1011544" y="2215400"/>
            <a:chExt cx="7675941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6264</TotalTime>
  <Words>257</Words>
  <Application>Microsoft Office PowerPoint</Application>
  <PresentationFormat>와이드스크린</PresentationFormat>
  <Paragraphs>45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411</cp:revision>
  <dcterms:created xsi:type="dcterms:W3CDTF">2016-03-30T05:53:39Z</dcterms:created>
  <dcterms:modified xsi:type="dcterms:W3CDTF">2021-11-04T11:17:47Z</dcterms:modified>
  <cp:contentStatus/>
</cp:coreProperties>
</file>