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327" r:id="rId3"/>
    <p:sldId id="328" r:id="rId4"/>
    <p:sldId id="329" r:id="rId5"/>
    <p:sldId id="330" r:id="rId6"/>
    <p:sldId id="331" r:id="rId7"/>
    <p:sldId id="298" r:id="rId8"/>
    <p:sldId id="263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B3838"/>
    <a:srgbClr val="F9F9F9"/>
    <a:srgbClr val="EAEA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609" autoAdjust="0"/>
  </p:normalViewPr>
  <p:slideViewPr>
    <p:cSldViewPr snapToGrid="0" showGuides="1">
      <p:cViewPr varScale="1">
        <p:scale>
          <a:sx n="98" d="100"/>
          <a:sy n="98" d="100"/>
        </p:scale>
        <p:origin x="101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B4A3E-B545-4DBF-A530-B48F8A49816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C66B2-766B-4F93-BD9A-AF905D8D7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7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33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86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409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877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040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137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51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SK-CNN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팀 김경수 이지상 이세림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6979B-F8F8-45F3-8A56-EDD590E07448}"/>
              </a:ext>
            </a:extLst>
          </p:cNvPr>
          <p:cNvSpPr/>
          <p:nvPr/>
        </p:nvSpPr>
        <p:spPr>
          <a:xfrm>
            <a:off x="5630167" y="6294100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2021.12.02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VAE-LSTM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VAE-LSTM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모델을 통한 검증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109203" y="5190462"/>
            <a:ext cx="7973586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MPED-RNN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모델에서의 중간 결과인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y_hat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y_hat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이용하여 기존의 훈련 데이터와 유사한 구조로 새로운 훈련 데이터 제작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10" y="4844945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좌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VAE-LSTM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훈련 데이터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우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y_hat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이용한 훈련 데이터 제작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&gt;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0537E50-8A59-4439-B5C8-1047B7AD08FE}"/>
              </a:ext>
            </a:extLst>
          </p:cNvPr>
          <p:cNvGrpSpPr/>
          <p:nvPr/>
        </p:nvGrpSpPr>
        <p:grpSpPr>
          <a:xfrm>
            <a:off x="4113684" y="1761476"/>
            <a:ext cx="3964623" cy="3025637"/>
            <a:chOff x="4813617" y="1809115"/>
            <a:chExt cx="4292352" cy="323977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A93F3AD-F0E8-4519-B53F-066296886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3617" y="1809115"/>
              <a:ext cx="2564765" cy="323977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5AD8E03-79FA-4A96-BEF4-8E2F07747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58144" y="1810385"/>
              <a:ext cx="1647825" cy="3238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68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VAE-LSTM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VAE-LSTM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모델을 위한 데이터 분석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109203" y="5128906"/>
            <a:ext cx="7973586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npz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파일은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csv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파일을 가지고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전처리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코드인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NAB-dataset-preprocessing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이용해 만들어짐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t,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t_unit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readings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는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csv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파일에서 가져오나 다른 값은 코드를 통해 주어지거나 계산 방식이 존재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10" y="4844945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좌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VAE-LSTM csv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와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npz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우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npz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 구성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&gt;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62D95C5-02ED-4166-889E-C2217D216705}"/>
              </a:ext>
            </a:extLst>
          </p:cNvPr>
          <p:cNvGrpSpPr/>
          <p:nvPr/>
        </p:nvGrpSpPr>
        <p:grpSpPr>
          <a:xfrm>
            <a:off x="2290215" y="2101745"/>
            <a:ext cx="7611562" cy="2743200"/>
            <a:chOff x="2364290" y="2057792"/>
            <a:chExt cx="7611562" cy="27432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CB00990-8DA9-4B31-B88B-39B93153E881}"/>
                </a:ext>
              </a:extLst>
            </p:cNvPr>
            <p:cNvGrpSpPr/>
            <p:nvPr/>
          </p:nvGrpSpPr>
          <p:grpSpPr>
            <a:xfrm>
              <a:off x="2364290" y="2057792"/>
              <a:ext cx="7611562" cy="2743200"/>
              <a:chOff x="2619377" y="2031536"/>
              <a:chExt cx="7611562" cy="2743200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191255A2-3223-4302-9262-4048EAF2D1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9377" y="2031536"/>
                <a:ext cx="2543175" cy="2743200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F5E1AE29-5059-47EC-871C-7F0A056DCC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7639" y="2376326"/>
                <a:ext cx="4813300" cy="2042160"/>
              </a:xfrm>
              <a:prstGeom prst="rect">
                <a:avLst/>
              </a:prstGeom>
            </p:spPr>
          </p:pic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23452D3-D048-4490-B595-B1F0AB9F818B}"/>
                </a:ext>
              </a:extLst>
            </p:cNvPr>
            <p:cNvSpPr/>
            <p:nvPr/>
          </p:nvSpPr>
          <p:spPr>
            <a:xfrm>
              <a:off x="2364290" y="3529240"/>
              <a:ext cx="2543175" cy="10568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3EFE38F8-C5C8-4373-BE7E-29789BA78341}"/>
                </a:ext>
              </a:extLst>
            </p:cNvPr>
            <p:cNvCxnSpPr>
              <a:cxnSpLocks/>
              <a:stCxn id="7" idx="1"/>
              <a:endCxn id="12" idx="0"/>
            </p:cNvCxnSpPr>
            <p:nvPr/>
          </p:nvCxnSpPr>
          <p:spPr>
            <a:xfrm rot="10800000" flipH="1">
              <a:off x="2364290" y="2402582"/>
              <a:ext cx="5204912" cy="1655072"/>
            </a:xfrm>
            <a:prstGeom prst="bentConnector4">
              <a:avLst>
                <a:gd name="adj1" fmla="val -4392"/>
                <a:gd name="adj2" fmla="val 132511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457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VAE-LSTM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VAE-LSTM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모델을 위한 데이터 분석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109203" y="5190462"/>
            <a:ext cx="7973586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빨간 점선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idx_anomaly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파란 점선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idx_split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해당 모델의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전처리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함수는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idx_anomaly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지표의 최상점과 최하점으로 판단하는 것으로 추정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10" y="4844945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전처리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코드 실행 시 출력 결과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ED2B7A-6B96-4F0D-AC14-B83D785F6DFF}"/>
              </a:ext>
            </a:extLst>
          </p:cNvPr>
          <p:cNvGrpSpPr/>
          <p:nvPr/>
        </p:nvGrpSpPr>
        <p:grpSpPr>
          <a:xfrm>
            <a:off x="1437070" y="2163445"/>
            <a:ext cx="9317860" cy="2531110"/>
            <a:chOff x="1555272" y="2131850"/>
            <a:chExt cx="9317860" cy="253111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0B5001D-B22F-44C0-917F-147AC43B8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5272" y="2131850"/>
              <a:ext cx="3114675" cy="253111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B74614E-521D-4F83-8A6B-714D413BE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7480" y="2580943"/>
              <a:ext cx="6065652" cy="1681567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5438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60656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VAE-LSTM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VAE-LSTM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모델을 위한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수정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109203" y="5317073"/>
            <a:ext cx="7973586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train, test, validation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비율을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8:1:1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로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할당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그 외의 값은 값을 불러오거나 함수를 이용해 값을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넣어줌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10" y="4833884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npz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 구성에 필요한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전처리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코드 일부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1124189-7D3A-47BE-82CA-AFF03A25C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213" y="2251481"/>
            <a:ext cx="2729566" cy="7836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F3F688B-9EA2-4D25-A7FC-10881CC4E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825" y="3120411"/>
            <a:ext cx="3178342" cy="3240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56F1156-FD59-4154-A96C-60973E059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5531" y="3555611"/>
            <a:ext cx="4600930" cy="109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3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60656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VAE-LSTM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VAE-LSTM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모델을 위한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수정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109203" y="5317073"/>
            <a:ext cx="7973586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train, test, validation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비율을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8:1:1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로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할당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다른 모델에서 얻은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y_hat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으로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npz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 만들어 평가하는 과정을 한번에 처리할 수 있도록 시도하는 중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10" y="4833884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npz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 구성에 필요한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전처리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코드 일부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BA4D3D-5214-40AB-BEB6-7285BB3A9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409" y="1874625"/>
            <a:ext cx="6395181" cy="130940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1B269B6-5D77-4AEF-AE7C-CC62B8B89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365" y="3254199"/>
            <a:ext cx="5441269" cy="2462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F16A879-673C-4D9C-A4BF-0564F02AC7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409"/>
          <a:stretch/>
        </p:blipFill>
        <p:spPr>
          <a:xfrm>
            <a:off x="3625594" y="3570585"/>
            <a:ext cx="4940804" cy="118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64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06590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계획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8A72A5E-0EA4-4721-8A30-83265723B2B6}"/>
              </a:ext>
            </a:extLst>
          </p:cNvPr>
          <p:cNvGrpSpPr/>
          <p:nvPr/>
        </p:nvGrpSpPr>
        <p:grpSpPr>
          <a:xfrm>
            <a:off x="2258029" y="2825298"/>
            <a:ext cx="7675941" cy="494818"/>
            <a:chOff x="1011544" y="2215400"/>
            <a:chExt cx="7675941" cy="49481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16D377-00A0-4F1F-A79D-AF6B329298E0}"/>
                </a:ext>
              </a:extLst>
            </p:cNvPr>
            <p:cNvSpPr txBox="1"/>
            <p:nvPr/>
          </p:nvSpPr>
          <p:spPr>
            <a:xfrm>
              <a:off x="1639160" y="2310108"/>
              <a:ext cx="704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전처리와 학습 및 평가 과정 간략화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0980C87-EA4D-473C-95BE-529284F2D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914D14-79A0-430F-84ED-6853E33B4E66}"/>
              </a:ext>
            </a:extLst>
          </p:cNvPr>
          <p:cNvGrpSpPr/>
          <p:nvPr/>
        </p:nvGrpSpPr>
        <p:grpSpPr>
          <a:xfrm>
            <a:off x="2258029" y="4017739"/>
            <a:ext cx="7675941" cy="494818"/>
            <a:chOff x="1011544" y="2215400"/>
            <a:chExt cx="7675941" cy="49481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C89FBD-7B6C-48FA-AF02-948378DAA6A0}"/>
                </a:ext>
              </a:extLst>
            </p:cNvPr>
            <p:cNvSpPr txBox="1"/>
            <p:nvPr/>
          </p:nvSpPr>
          <p:spPr>
            <a:xfrm>
              <a:off x="1639160" y="2310108"/>
              <a:ext cx="704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전처리</a:t>
              </a:r>
              <a:r>
                <a:rPr lang="ko-KR" altLang="en-US" sz="2000" b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 진행 후 학습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및 평가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3A35C55-5D15-479A-B013-F4D24D416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44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SK-CNN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9334" y="6442444"/>
            <a:ext cx="57890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참고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SKELETON-ABSED ACTION RECOGNITION WITH CONVOLUTIONAL NEURAL NETWORKS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7571</TotalTime>
  <Words>261</Words>
  <Application>Microsoft Office PowerPoint</Application>
  <PresentationFormat>와이드스크린</PresentationFormat>
  <Paragraphs>43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-윤고딕310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Lee Serim</cp:lastModifiedBy>
  <cp:revision>430</cp:revision>
  <dcterms:created xsi:type="dcterms:W3CDTF">2016-03-30T05:53:39Z</dcterms:created>
  <dcterms:modified xsi:type="dcterms:W3CDTF">2021-12-08T02:59:01Z</dcterms:modified>
  <cp:contentStatus/>
</cp:coreProperties>
</file>