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331" r:id="rId3"/>
    <p:sldId id="332" r:id="rId4"/>
    <p:sldId id="333" r:id="rId5"/>
    <p:sldId id="335" r:id="rId6"/>
    <p:sldId id="334" r:id="rId7"/>
    <p:sldId id="298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68" d="100"/>
          <a:sy n="68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3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0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4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1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2021.12.09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94788" y="5291231"/>
            <a:ext cx="820241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검증 당시에는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잦은 발생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오류 영상 수작업 후 제외하여 평가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영상의 개수가 많아지면서 오류가 나는 파일을 따로 출력하여 진행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 기존 모델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발생했던 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 오류 발생 영상 출력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C470B4-6A68-4D94-8740-720D82B1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96" y="2585876"/>
            <a:ext cx="4495800" cy="15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979D2D-494D-404F-B532-D39619AD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13" y="3044071"/>
            <a:ext cx="7510373" cy="11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950453" y="5061622"/>
            <a:ext cx="62910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 차이로 오류 발생 확인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우선적으로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 level mask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 끝에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채워 문제 해결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정확도 문제는 추후에 다시 해결 예정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 이상행동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json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B808AA-683D-4927-94C6-B4F2A27F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5" y="3310299"/>
            <a:ext cx="4152900" cy="885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D73165-AF7A-4D4E-AD6B-D6725FCDC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45" y="2744375"/>
            <a:ext cx="1485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46493" y="5102594"/>
            <a:ext cx="829900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C042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 따로 평가 결과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높은 결과의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acc_score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AUPR, 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출력됨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채워져 있기 때문에 이를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맞춰 조정한다면 좀 더 좋은 결과가 출력 될 것이라 예상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MPED-RNN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평가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F620DF-94C3-4BE3-882D-FD60B7F074A2}"/>
              </a:ext>
            </a:extLst>
          </p:cNvPr>
          <p:cNvGrpSpPr/>
          <p:nvPr/>
        </p:nvGrpSpPr>
        <p:grpSpPr>
          <a:xfrm>
            <a:off x="1046699" y="2396013"/>
            <a:ext cx="9975363" cy="1914916"/>
            <a:chOff x="1046699" y="2396013"/>
            <a:chExt cx="9975363" cy="1914916"/>
          </a:xfrm>
        </p:grpSpPr>
        <p:pic>
          <p:nvPicPr>
            <p:cNvPr id="1026" name="Picture 2" descr="이미지">
              <a:extLst>
                <a:ext uri="{FF2B5EF4-FFF2-40B4-BE49-F238E27FC236}">
                  <a16:creationId xmlns:a16="http://schemas.microsoft.com/office/drawing/2014/main" id="{8A401934-417D-430E-BFB4-C5C9A1A8E9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764"/>
            <a:stretch/>
          </p:blipFill>
          <p:spPr bwMode="auto">
            <a:xfrm>
              <a:off x="1046699" y="2404027"/>
              <a:ext cx="3293074" cy="1857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이미지">
              <a:extLst>
                <a:ext uri="{FF2B5EF4-FFF2-40B4-BE49-F238E27FC236}">
                  <a16:creationId xmlns:a16="http://schemas.microsoft.com/office/drawing/2014/main" id="{863F0271-A5BC-403B-A870-BDAF9547A1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778"/>
            <a:stretch/>
          </p:blipFill>
          <p:spPr bwMode="auto">
            <a:xfrm>
              <a:off x="4511072" y="2432369"/>
              <a:ext cx="3169845" cy="18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이미지">
              <a:extLst>
                <a:ext uri="{FF2B5EF4-FFF2-40B4-BE49-F238E27FC236}">
                  <a16:creationId xmlns:a16="http://schemas.microsoft.com/office/drawing/2014/main" id="{C6163276-1B72-4FF2-844A-F5C26BD457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8"/>
            <a:stretch/>
          </p:blipFill>
          <p:spPr bwMode="auto">
            <a:xfrm>
              <a:off x="7852216" y="2396013"/>
              <a:ext cx="3169846" cy="1878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41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46493" y="5182204"/>
            <a:ext cx="829900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다음은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일부이며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입력값으로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주 모델을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MPED-RNN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삼으면서 지속적으로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VAE-LSTM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모델을 수정할 예정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4" y="4705423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MPED-RNN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평가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9C24E824-AB71-4638-92AE-1996E2904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7" b="51563"/>
          <a:stretch/>
        </p:blipFill>
        <p:spPr bwMode="auto">
          <a:xfrm>
            <a:off x="2818049" y="2195658"/>
            <a:ext cx="6555881" cy="22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3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학습을 위한 코드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54004" y="4815308"/>
            <a:ext cx="868398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 정확한 제작이 불가능한 변수 제거 후 학습을 위해 코드에서 해당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부분 수정 방향 시도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대부분의 코드 수정이 필요하지만 변수의 내용 해석과 일부 코드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삭제시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영향이 없는지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판단중에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있음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34104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중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‘training’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사용되는 부분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7EAA49-3045-48E9-B9A0-9740D120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44" y="2640252"/>
            <a:ext cx="6321312" cy="14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모델을 통한 정확도 측정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VAE-LSTM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학습을 위한 코드 수정 및 평가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7641</TotalTime>
  <Words>280</Words>
  <Application>Microsoft Office PowerPoint</Application>
  <PresentationFormat>와이드스크린</PresentationFormat>
  <Paragraphs>44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-윤고딕330</vt:lpstr>
      <vt:lpstr>Arial</vt:lpstr>
      <vt:lpstr>-윤고딕310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442</cp:revision>
  <dcterms:created xsi:type="dcterms:W3CDTF">2016-03-30T05:53:39Z</dcterms:created>
  <dcterms:modified xsi:type="dcterms:W3CDTF">2021-12-09T09:52:41Z</dcterms:modified>
  <cp:contentStatus/>
</cp:coreProperties>
</file>