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298" r:id="rId9"/>
    <p:sldId id="263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98" d="100"/>
          <a:sy n="98" d="100"/>
        </p:scale>
        <p:origin x="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1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2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7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3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72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7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2021.12.16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frame level masks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코드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754004" y="4815308"/>
            <a:ext cx="868398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기존에는 파일 끝에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200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개의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을 임의로 넣어 평가 오류를 임시로 해결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이는 결과에 대한 정확도 및 신뢰도가 떨어짐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수정한 코드는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파일의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frame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수를 불러와 빈 공간만큼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을 채울 수 있도록 수정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8" y="4217716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level masks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제작 코드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 수정한 코드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0C1E16-0862-46F8-AE75-182224AC0E82}"/>
              </a:ext>
            </a:extLst>
          </p:cNvPr>
          <p:cNvGrpSpPr/>
          <p:nvPr/>
        </p:nvGrpSpPr>
        <p:grpSpPr>
          <a:xfrm>
            <a:off x="1432937" y="1982006"/>
            <a:ext cx="9074783" cy="2164502"/>
            <a:chOff x="1413481" y="1832392"/>
            <a:chExt cx="9074783" cy="21645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B5333AB-54DD-4F53-BF12-CBF625A53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3481" y="1832392"/>
              <a:ext cx="4604485" cy="216450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2C16AFC-7AD6-474E-AE43-74C2FE8E3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4036" y="1832392"/>
              <a:ext cx="4314228" cy="2164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frame level masks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 코드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754004" y="4815308"/>
            <a:ext cx="8683981" cy="15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기존 파일은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200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개의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을 추가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     json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파일에서 나타낸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3517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까지임을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알 수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수정된 파일과 비교 하였을 때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파일과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npy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파일의 차이는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81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119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개의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을 덜 사용함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    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기존 파일보다 평가 결과의 정확도가 높아짐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8" y="4094637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사용한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C042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level mask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과 수정한 파일의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39D56C-ACFB-470F-9087-0571A2E1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24" y="3048987"/>
            <a:ext cx="2679552" cy="6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2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754004" y="4815308"/>
            <a:ext cx="868398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기존에 평가했던 결과보다는 결과값이 좀 더 떨어지고 불안정한 것을 알 수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비정상적인 결과에 대해서는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frame level mask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로 채워져 있는 파일의 존재로 이상행동의 판별이 어려워 생기는 현상으로 추정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8" y="4342588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수정한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level mask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 평가 결과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– C042 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51B318-2363-4F53-B415-1D3A3629BDEA}"/>
              </a:ext>
            </a:extLst>
          </p:cNvPr>
          <p:cNvGrpSpPr>
            <a:grpSpLocks noChangeAspect="1"/>
          </p:cNvGrpSpPr>
          <p:nvPr/>
        </p:nvGrpSpPr>
        <p:grpSpPr>
          <a:xfrm>
            <a:off x="2183521" y="2469230"/>
            <a:ext cx="7824957" cy="1523749"/>
            <a:chOff x="1754004" y="2515412"/>
            <a:chExt cx="4989232" cy="9715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13801BB-11DF-4926-ADF4-12632542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877"/>
            <a:stretch/>
          </p:blipFill>
          <p:spPr bwMode="auto">
            <a:xfrm>
              <a:off x="1754004" y="2515412"/>
              <a:ext cx="1543685" cy="9715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EFBF0B-5847-48B4-8FE9-815A34AA6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0598"/>
            <a:stretch/>
          </p:blipFill>
          <p:spPr bwMode="auto">
            <a:xfrm>
              <a:off x="3515830" y="2515412"/>
              <a:ext cx="1518285" cy="9715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5E605C4-981F-4D28-BDCC-9B0D33D91A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9695"/>
            <a:stretch/>
          </p:blipFill>
          <p:spPr bwMode="auto">
            <a:xfrm>
              <a:off x="5252256" y="2515412"/>
              <a:ext cx="1490980" cy="9715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707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735731" y="4892920"/>
            <a:ext cx="672052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수정된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C042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이후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C012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부터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재학습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시작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총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281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개 파일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전처리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후 학습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평가를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226 : 55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비율로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영상이 여러 개 추가되어 이전에 비하여 정확도가 큰 폭으로 상승됨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8" y="4342588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수정한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level mask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 평가 결과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28E6F5-61A5-4D45-9417-BBBCFB99716F}"/>
              </a:ext>
            </a:extLst>
          </p:cNvPr>
          <p:cNvGrpSpPr>
            <a:grpSpLocks noChangeAspect="1"/>
          </p:cNvGrpSpPr>
          <p:nvPr/>
        </p:nvGrpSpPr>
        <p:grpSpPr>
          <a:xfrm>
            <a:off x="2986009" y="2470997"/>
            <a:ext cx="6219981" cy="1778865"/>
            <a:chOff x="3112608" y="2801639"/>
            <a:chExt cx="4596107" cy="131445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F174E22-BF4C-4CBE-865C-F1114AFB0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2608" y="2801639"/>
              <a:ext cx="1819275" cy="13144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3804C86-E342-49C2-9BF5-1CB637165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790" y="2943225"/>
              <a:ext cx="2447925" cy="9715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6994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643858" y="4971917"/>
            <a:ext cx="71920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영상이 적던 당시에는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30%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의 정확도를 보이며 최악의 결과를 보여줌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영상이 추가되면서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62%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까지 오르며 약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배정도 정확도 상승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영상이 더 추가된다면 어느정도 까지는 정확도의 상승이 예상됨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8" y="4342588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10/21 C012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결과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 현재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C012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결과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6906DD-A682-4277-8F83-3D27C2AD5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43" r="11399" b="13581"/>
          <a:stretch/>
        </p:blipFill>
        <p:spPr>
          <a:xfrm>
            <a:off x="3112608" y="2802358"/>
            <a:ext cx="2607256" cy="971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F90AEE-3B60-41A5-A84D-F7C7D49B6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78" y="2811252"/>
            <a:ext cx="2447925" cy="97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47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85419" y="4855382"/>
            <a:ext cx="837006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E2ON C041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영상 또한 평가 결과 정확도가 향상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다만 기존 코드를 사용한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frame level mask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를 이용했기 때문에 수정된 코드를 사용한다면 정확도가 하락할 수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   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하지만 정확도에 대한 신뢰도는 상승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8" y="4342588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C041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 결과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3618E3-461D-42E7-9DBA-84F330A12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722"/>
          <a:stretch/>
        </p:blipFill>
        <p:spPr>
          <a:xfrm>
            <a:off x="4498059" y="2747130"/>
            <a:ext cx="3195881" cy="11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영상 학습 및 평가 데이터 </a:t>
              </a:r>
              <a:r>
                <a:rPr lang="ko-KR" altLang="en-US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</a:t>
              </a:r>
              <a:endPara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914D14-79A0-430F-84ED-6853E33B4E66}"/>
              </a:ext>
            </a:extLst>
          </p:cNvPr>
          <p:cNvGrpSpPr/>
          <p:nvPr/>
        </p:nvGrpSpPr>
        <p:grpSpPr>
          <a:xfrm>
            <a:off x="2258029" y="4017739"/>
            <a:ext cx="7675941" cy="494818"/>
            <a:chOff x="1011544" y="2215400"/>
            <a:chExt cx="7675941" cy="4948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89FBD-7B6C-48FA-AF02-948378DAA6A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학습 데이터 개별 평가 및 일괄 평가 진행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3A35C55-5D15-479A-B013-F4D24D41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7890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SKELETON-ABSED ACTION RECOGNITION WITH CONVOLUTIONAL NEURAL NETWORKS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8923</TotalTime>
  <Words>360</Words>
  <Application>Microsoft Office PowerPoint</Application>
  <PresentationFormat>와이드스크린</PresentationFormat>
  <Paragraphs>55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448</cp:revision>
  <dcterms:created xsi:type="dcterms:W3CDTF">2016-03-30T05:53:39Z</dcterms:created>
  <dcterms:modified xsi:type="dcterms:W3CDTF">2021-12-15T04:56:26Z</dcterms:modified>
  <cp:contentStatus/>
</cp:coreProperties>
</file>