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39" r:id="rId3"/>
    <p:sldId id="340" r:id="rId4"/>
    <p:sldId id="341" r:id="rId5"/>
    <p:sldId id="342" r:id="rId6"/>
    <p:sldId id="344" r:id="rId7"/>
    <p:sldId id="345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57" d="100"/>
          <a:sy n="57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7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3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5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2021.12.23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85419" y="4574088"/>
            <a:ext cx="8370068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지난주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C042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에 사용한 개선 방안을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C012, C021, C041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에 적용하여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전처리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학습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= 8 : 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로 맞춰 데이터셋 조정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일부 파일에 대해서는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check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blockinfo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의 매칭 개수가 더 많은 경우가 있음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이러한 경우는 강제적으로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test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train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데이터로 옮겨 사용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0DB72F-2B8A-447B-8285-68630072E4A8}"/>
              </a:ext>
            </a:extLst>
          </p:cNvPr>
          <p:cNvGrpSpPr/>
          <p:nvPr/>
        </p:nvGrpSpPr>
        <p:grpSpPr>
          <a:xfrm>
            <a:off x="3112614" y="2876470"/>
            <a:ext cx="5966772" cy="1105060"/>
            <a:chOff x="3112614" y="2656114"/>
            <a:chExt cx="5966772" cy="11050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55F19C-6994-4FDA-A014-F45E39BEC870}"/>
                </a:ext>
              </a:extLst>
            </p:cNvPr>
            <p:cNvSpPr/>
            <p:nvPr/>
          </p:nvSpPr>
          <p:spPr>
            <a:xfrm>
              <a:off x="3112614" y="3514953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frame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을 맞추기 위한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코드 일부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&gt;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CCC0B0-88B9-4045-B060-A0752566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8744" y="2656114"/>
              <a:ext cx="4794512" cy="686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2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85419" y="4647551"/>
            <a:ext cx="837006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00 – ALL, 01 – C012, 02 – C041, 03 – C042, 04 – C021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가지의 이상행동에 대해 전체 파일에 대한 학습 및 평가가 원활하게 진행될 수 있도록 기존 데이터셋과 구조를 비슷하게 변경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6D9452-C2F0-47C2-B35D-FA29FDE2237B}"/>
              </a:ext>
            </a:extLst>
          </p:cNvPr>
          <p:cNvGrpSpPr/>
          <p:nvPr/>
        </p:nvGrpSpPr>
        <p:grpSpPr>
          <a:xfrm>
            <a:off x="2270201" y="2146812"/>
            <a:ext cx="8200504" cy="2286289"/>
            <a:chOff x="2228962" y="1868409"/>
            <a:chExt cx="8200504" cy="22862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55F19C-6994-4FDA-A014-F45E39BEC870}"/>
                </a:ext>
              </a:extLst>
            </p:cNvPr>
            <p:cNvSpPr/>
            <p:nvPr/>
          </p:nvSpPr>
          <p:spPr>
            <a:xfrm>
              <a:off x="3112614" y="3908477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구조 변경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&gt;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907770-691C-47FF-A099-5BFC72DC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8962" y="1868409"/>
              <a:ext cx="2524125" cy="18669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31322D-A341-44A7-9B01-1DD391892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3012"/>
            <a:stretch/>
          </p:blipFill>
          <p:spPr bwMode="auto">
            <a:xfrm>
              <a:off x="5643362" y="1960484"/>
              <a:ext cx="2338705" cy="16827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5E2F34-A464-4F7A-A27D-FA718771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789" b="1152"/>
            <a:stretch/>
          </p:blipFill>
          <p:spPr bwMode="auto">
            <a:xfrm>
              <a:off x="8090761" y="1892597"/>
              <a:ext cx="233870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B47AC89C-BBF9-4BF0-89AF-53E7FAE3F955}"/>
                </a:ext>
              </a:extLst>
            </p:cNvPr>
            <p:cNvSpPr/>
            <p:nvPr/>
          </p:nvSpPr>
          <p:spPr>
            <a:xfrm>
              <a:off x="4814944" y="2535952"/>
              <a:ext cx="766561" cy="531814"/>
            </a:xfrm>
            <a:prstGeom prst="rightArrow">
              <a:avLst>
                <a:gd name="adj1" fmla="val 44542"/>
                <a:gd name="adj2" fmla="val 445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Error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540508" y="5199228"/>
            <a:ext cx="711098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전체학습을 진행하려 했으나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종류가 아닌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2,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종류씩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묶어서 진행도 해보았으나 계속해서 오류 발생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2" y="4757711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 데이터셋에 대한 학습 에러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D64FFE-1D36-4DE0-9149-9DEEA6578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01" r="20879"/>
          <a:stretch/>
        </p:blipFill>
        <p:spPr>
          <a:xfrm>
            <a:off x="3306609" y="2094324"/>
            <a:ext cx="5578781" cy="25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540507" y="4924074"/>
            <a:ext cx="7110981" cy="11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전체 학습에 대한 오류 발생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새롭게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전처리된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파일 개별 학습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학습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완료시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각 이상행동마다 로그 파일 생성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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로그파일을 가지고 평가 진행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9" y="446290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이상행동별 학습 로그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B4375B-8FE9-424A-83AE-40CEEF40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22" y="2694429"/>
            <a:ext cx="3435950" cy="15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17105" y="5434886"/>
            <a:ext cx="775778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평가를 진행하려 했으나 다음과 같은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명령행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옵션에 </a:t>
            </a:r>
            <a:r>
              <a:rPr lang="ko-KR" altLang="en-US" sz="1600" b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대한 정보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출력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 실행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모든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test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데이터에 대해서 해당 출력 발생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5398614" y="5035302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개별 평가 시 출력되는 화면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2F6316-52CF-4EC9-9565-CA1FF1ED1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1867216"/>
            <a:ext cx="4813300" cy="3123565"/>
          </a:xfrm>
          <a:prstGeom prst="rect">
            <a:avLst/>
          </a:prstGeom>
        </p:spPr>
      </p:pic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CC06AA48-A9D6-40D6-B5DA-63EBF7BE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89" y="2543174"/>
            <a:ext cx="30670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67F4F-795C-4CC2-B13F-807EFF9D6996}"/>
              </a:ext>
            </a:extLst>
          </p:cNvPr>
          <p:cNvSpPr/>
          <p:nvPr/>
        </p:nvSpPr>
        <p:spPr>
          <a:xfrm>
            <a:off x="613528" y="5035302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일반적으로 출력되어야 하는 화면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38692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최신화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511995" y="5163384"/>
            <a:ext cx="716800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AI-Hub, Avenue,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SanghaiTech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… 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사용하지 않는 데이터셋 이므로 제거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가독성을 높이기 위해 종류별 폴더와 종합 폴더로 구분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Readme.md : 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데이터를 통한 학습 및 평가 진행 코드 업로드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3" y="479078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github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최신화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BB6BFA-FEEF-44E5-8BFF-33C193E1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20" y="4304713"/>
            <a:ext cx="5241758" cy="446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BCE6BB-1B49-4D40-B794-577D7B7D4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24" y="1438321"/>
            <a:ext cx="3975150" cy="276529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4DD12B6-9651-4F87-9605-8FC5E8005EF7}"/>
              </a:ext>
            </a:extLst>
          </p:cNvPr>
          <p:cNvCxnSpPr/>
          <p:nvPr/>
        </p:nvCxnSpPr>
        <p:spPr>
          <a:xfrm flipV="1">
            <a:off x="7947498" y="3774332"/>
            <a:ext cx="1131887" cy="622570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A4F8D5-4A9D-452A-9215-9CD18E207FAA}"/>
              </a:ext>
            </a:extLst>
          </p:cNvPr>
          <p:cNvSpPr txBox="1"/>
          <p:nvPr/>
        </p:nvSpPr>
        <p:spPr>
          <a:xfrm>
            <a:off x="9062014" y="3620443"/>
            <a:ext cx="12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595959"/>
                </a:solidFill>
              </a:rPr>
              <a:t>종류별 폴더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F55289-2707-44D4-9534-03E9E4768BCA}"/>
              </a:ext>
            </a:extLst>
          </p:cNvPr>
          <p:cNvCxnSpPr>
            <a:cxnSpLocks/>
          </p:cNvCxnSpPr>
          <p:nvPr/>
        </p:nvCxnSpPr>
        <p:spPr>
          <a:xfrm>
            <a:off x="7947497" y="4615998"/>
            <a:ext cx="1131888" cy="46105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004EB-E9D2-477E-8ECE-79A45750BD5C}"/>
              </a:ext>
            </a:extLst>
          </p:cNvPr>
          <p:cNvSpPr txBox="1"/>
          <p:nvPr/>
        </p:nvSpPr>
        <p:spPr>
          <a:xfrm>
            <a:off x="9062014" y="4923164"/>
            <a:ext cx="12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종합 폴더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1CAB9D-D924-4F1E-B851-67947EB2E78B}"/>
              </a:ext>
            </a:extLst>
          </p:cNvPr>
          <p:cNvGrpSpPr/>
          <p:nvPr/>
        </p:nvGrpSpPr>
        <p:grpSpPr>
          <a:xfrm>
            <a:off x="2908803" y="1448060"/>
            <a:ext cx="1131888" cy="2726814"/>
            <a:chOff x="2908803" y="1448060"/>
            <a:chExt cx="1131888" cy="2726814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F9380B4-234B-4F30-B5C0-104B0A7F5BFA}"/>
                </a:ext>
              </a:extLst>
            </p:cNvPr>
            <p:cNvCxnSpPr/>
            <p:nvPr/>
          </p:nvCxnSpPr>
          <p:spPr>
            <a:xfrm flipV="1">
              <a:off x="2908803" y="1448060"/>
              <a:ext cx="1131887" cy="622570"/>
            </a:xfrm>
            <a:prstGeom prst="bentConnector3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662DC754-5AF9-47B1-A3C4-4548B46702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91223" y="2825407"/>
              <a:ext cx="2132991" cy="565944"/>
            </a:xfrm>
            <a:prstGeom prst="bentConnector3">
              <a:avLst>
                <a:gd name="adj1" fmla="val 9971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BFBDDA4-505D-4C75-B394-5BCDFE9A2690}"/>
              </a:ext>
            </a:extLst>
          </p:cNvPr>
          <p:cNvSpPr txBox="1"/>
          <p:nvPr/>
        </p:nvSpPr>
        <p:spPr>
          <a:xfrm>
            <a:off x="1672824" y="1916741"/>
            <a:ext cx="12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595959"/>
                </a:solidFill>
              </a:rPr>
              <a:t>Readme.md</a:t>
            </a:r>
            <a:endParaRPr lang="ko-KR" altLang="en-US" sz="14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1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서버 복구 혹은 로컬 작업환경 개선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추가적으로 필요한 작업 확인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319</Words>
  <Application>Microsoft Office PowerPoint</Application>
  <PresentationFormat>와이드스크린</PresentationFormat>
  <Paragraphs>57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-윤고딕310</vt:lpstr>
      <vt:lpstr>맑은 고딕</vt:lpstr>
      <vt:lpstr>Wingdings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452</cp:revision>
  <dcterms:created xsi:type="dcterms:W3CDTF">2016-03-30T05:53:39Z</dcterms:created>
  <dcterms:modified xsi:type="dcterms:W3CDTF">2021-12-23T11:08:02Z</dcterms:modified>
  <cp:contentStatus/>
</cp:coreProperties>
</file>