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71" r:id="rId4"/>
    <p:sldId id="270" r:id="rId5"/>
    <p:sldId id="272" r:id="rId6"/>
    <p:sldId id="266" r:id="rId7"/>
    <p:sldId id="275" r:id="rId8"/>
    <p:sldId id="274" r:id="rId9"/>
    <p:sldId id="269" r:id="rId10"/>
    <p:sldId id="263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F9F9F9"/>
    <a:srgbClr val="EAEAE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72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B4A3E-B545-4DBF-A530-B48F8A49816F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C66B2-766B-4F93-BD9A-AF905D8D7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47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2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3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팀 김경수 이지상 이세림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E6979B-F8F8-45F3-8A56-EDD590E07448}"/>
              </a:ext>
            </a:extLst>
          </p:cNvPr>
          <p:cNvSpPr/>
          <p:nvPr/>
        </p:nvSpPr>
        <p:spPr>
          <a:xfrm>
            <a:off x="5630167" y="6294100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2021.08.03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감사합니다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9334" y="6442444"/>
            <a:ext cx="525175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참고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: Learning Regularity in Skeleton Trajectories for Anomaly Detection in Videos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E665A48-3C9F-4200-9123-47795BDC40DF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6514151" y="1073791"/>
            <a:ext cx="2520792" cy="2250324"/>
          </a:xfrm>
          <a:prstGeom prst="bentConnector3">
            <a:avLst/>
          </a:prstGeom>
          <a:ln w="38100"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학습데이터 구조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(Avenue Dataset)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ED11D2-4091-4D7D-A28B-24CBE3309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226" y="3200938"/>
            <a:ext cx="4733925" cy="32575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24C76AF-777C-486C-8D7B-44B8ADFDF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4080" y="354738"/>
            <a:ext cx="2014323" cy="61485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E017B1A-6586-4B59-9771-F025DDE376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2001" r="21152" b="47349"/>
          <a:stretch/>
        </p:blipFill>
        <p:spPr>
          <a:xfrm>
            <a:off x="401817" y="1743396"/>
            <a:ext cx="4717130" cy="2290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8D1067C-F6A7-4BED-A1E1-82553983F6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9868" r="19222"/>
          <a:stretch/>
        </p:blipFill>
        <p:spPr>
          <a:xfrm>
            <a:off x="747591" y="2083050"/>
            <a:ext cx="4717130" cy="26923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CA7C16C-1084-4DFE-8EF3-995B692E75A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792" b="1"/>
          <a:stretch/>
        </p:blipFill>
        <p:spPr>
          <a:xfrm>
            <a:off x="1103931" y="2462863"/>
            <a:ext cx="5068007" cy="26923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EB62F08-BB68-41DD-AFE8-05DD85CB57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3513" y="2842676"/>
            <a:ext cx="4915586" cy="247685"/>
          </a:xfrm>
          <a:prstGeom prst="rect">
            <a:avLst/>
          </a:prstGeom>
        </p:spPr>
      </p:pic>
      <p:sp>
        <p:nvSpPr>
          <p:cNvPr id="19" name="화살표: 위로 굽음 18">
            <a:extLst>
              <a:ext uri="{FF2B5EF4-FFF2-40B4-BE49-F238E27FC236}">
                <a16:creationId xmlns:a16="http://schemas.microsoft.com/office/drawing/2014/main" id="{180AA599-032B-4518-944E-F3AC2396EBF8}"/>
              </a:ext>
            </a:extLst>
          </p:cNvPr>
          <p:cNvSpPr/>
          <p:nvPr/>
        </p:nvSpPr>
        <p:spPr>
          <a:xfrm rot="5400000">
            <a:off x="472618" y="2033003"/>
            <a:ext cx="245856" cy="227619"/>
          </a:xfrm>
          <a:prstGeom prst="bentUp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위로 굽음 19">
            <a:extLst>
              <a:ext uri="{FF2B5EF4-FFF2-40B4-BE49-F238E27FC236}">
                <a16:creationId xmlns:a16="http://schemas.microsoft.com/office/drawing/2014/main" id="{1B3542C5-5301-4DA3-9352-66850A8DA83C}"/>
              </a:ext>
            </a:extLst>
          </p:cNvPr>
          <p:cNvSpPr/>
          <p:nvPr/>
        </p:nvSpPr>
        <p:spPr>
          <a:xfrm rot="5400000">
            <a:off x="816858" y="2422855"/>
            <a:ext cx="245856" cy="227619"/>
          </a:xfrm>
          <a:prstGeom prst="bentUp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위로 굽음 21">
            <a:extLst>
              <a:ext uri="{FF2B5EF4-FFF2-40B4-BE49-F238E27FC236}">
                <a16:creationId xmlns:a16="http://schemas.microsoft.com/office/drawing/2014/main" id="{7A0CE4E4-9F67-4C6D-82E9-A3ECA92B9E8E}"/>
              </a:ext>
            </a:extLst>
          </p:cNvPr>
          <p:cNvSpPr/>
          <p:nvPr/>
        </p:nvSpPr>
        <p:spPr>
          <a:xfrm rot="5400000">
            <a:off x="1144830" y="2800960"/>
            <a:ext cx="245856" cy="227619"/>
          </a:xfrm>
          <a:prstGeom prst="bentUp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위로 굽음 22">
            <a:extLst>
              <a:ext uri="{FF2B5EF4-FFF2-40B4-BE49-F238E27FC236}">
                <a16:creationId xmlns:a16="http://schemas.microsoft.com/office/drawing/2014/main" id="{6078B374-0121-47BD-9021-88750E66F6BD}"/>
              </a:ext>
            </a:extLst>
          </p:cNvPr>
          <p:cNvSpPr/>
          <p:nvPr/>
        </p:nvSpPr>
        <p:spPr>
          <a:xfrm rot="5400000">
            <a:off x="1473399" y="3167979"/>
            <a:ext cx="245856" cy="227619"/>
          </a:xfrm>
          <a:prstGeom prst="bentUp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9F9ECD3-5554-43D4-869A-3BF06540936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</a14:imgLayer>
                </a14:imgProps>
              </a:ext>
            </a:extLst>
          </a:blip>
          <a:srcRect l="41879" t="4026" r="36932" b="43537"/>
          <a:stretch/>
        </p:blipFill>
        <p:spPr>
          <a:xfrm flipV="1">
            <a:off x="2879536" y="1751786"/>
            <a:ext cx="1267652" cy="21229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E50DA450-61A4-4715-BECD-2BC37EF830E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</a14:imgLayer>
                </a14:imgProps>
              </a:ext>
            </a:extLst>
          </a:blip>
          <a:srcRect l="41879" t="4026" r="36932" b="43537"/>
          <a:stretch/>
        </p:blipFill>
        <p:spPr>
          <a:xfrm flipV="1">
            <a:off x="3247480" y="2092804"/>
            <a:ext cx="1267652" cy="212297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98C6FC2-82E7-4118-A94C-B896AFB7396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</a14:imgLayer>
                </a14:imgProps>
              </a:ext>
            </a:extLst>
          </a:blip>
          <a:srcRect l="41879" t="4026" r="36932" b="43537"/>
          <a:stretch/>
        </p:blipFill>
        <p:spPr>
          <a:xfrm flipV="1">
            <a:off x="3667804" y="2491332"/>
            <a:ext cx="1267652" cy="212297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70C90948-DE13-4CA7-8228-EFE7686FEE4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</a14:imgLayer>
                </a14:imgProps>
              </a:ext>
            </a:extLst>
          </a:blip>
          <a:srcRect l="41879" t="4026" r="36932" b="43537"/>
          <a:stretch/>
        </p:blipFill>
        <p:spPr>
          <a:xfrm flipV="1">
            <a:off x="3915071" y="2860369"/>
            <a:ext cx="1267652" cy="21229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6F5279A7-2F27-47D6-8580-790863B507C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Blur/>
                    </a14:imgEffect>
                  </a14:imgLayer>
                </a14:imgProps>
              </a:ext>
            </a:extLst>
          </a:blip>
          <a:srcRect l="53250" r="19082"/>
          <a:stretch/>
        </p:blipFill>
        <p:spPr>
          <a:xfrm>
            <a:off x="4320066" y="3200938"/>
            <a:ext cx="1309821" cy="325755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BD082A10-4BA0-4294-A897-2B114B5CDDCA}"/>
              </a:ext>
            </a:extLst>
          </p:cNvPr>
          <p:cNvSpPr/>
          <p:nvPr/>
        </p:nvSpPr>
        <p:spPr>
          <a:xfrm>
            <a:off x="1781923" y="3209328"/>
            <a:ext cx="4732228" cy="2295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12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2" y="169333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학습데이터 구조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(Avenue Dataset)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048672E-C3F8-4B1C-8A6C-9A285C5FA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901" y="1874155"/>
            <a:ext cx="7896225" cy="36195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DB3BD42-1C3D-44DE-A18F-5B1F47E30D09}"/>
              </a:ext>
            </a:extLst>
          </p:cNvPr>
          <p:cNvSpPr/>
          <p:nvPr/>
        </p:nvSpPr>
        <p:spPr>
          <a:xfrm>
            <a:off x="3622468" y="2146811"/>
            <a:ext cx="753589" cy="33468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9F33F8-29B8-495C-99AC-B6492729A7D1}"/>
              </a:ext>
            </a:extLst>
          </p:cNvPr>
          <p:cNvSpPr/>
          <p:nvPr/>
        </p:nvSpPr>
        <p:spPr>
          <a:xfrm>
            <a:off x="4376057" y="2146811"/>
            <a:ext cx="1335642" cy="33468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E4463B-41FE-4279-BD3F-E2B977515BEB}"/>
              </a:ext>
            </a:extLst>
          </p:cNvPr>
          <p:cNvSpPr/>
          <p:nvPr/>
        </p:nvSpPr>
        <p:spPr>
          <a:xfrm>
            <a:off x="5741321" y="2146811"/>
            <a:ext cx="1335642" cy="33468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F60CF2-B472-43AD-988F-63E6CB84E7A5}"/>
              </a:ext>
            </a:extLst>
          </p:cNvPr>
          <p:cNvSpPr/>
          <p:nvPr/>
        </p:nvSpPr>
        <p:spPr>
          <a:xfrm>
            <a:off x="7102637" y="2146810"/>
            <a:ext cx="1335642" cy="33468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C4BE003-0905-4EAA-8659-84AC2AC08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04" y="2772363"/>
            <a:ext cx="2086876" cy="245010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8337ED5-1112-4EE3-9009-4893FCBC3C13}"/>
              </a:ext>
            </a:extLst>
          </p:cNvPr>
          <p:cNvSpPr/>
          <p:nvPr/>
        </p:nvSpPr>
        <p:spPr>
          <a:xfrm>
            <a:off x="478673" y="2926080"/>
            <a:ext cx="1990207" cy="3657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353AA91-9A18-4AB6-8EB3-A45A35FF7C1E}"/>
              </a:ext>
            </a:extLst>
          </p:cNvPr>
          <p:cNvSpPr/>
          <p:nvPr/>
        </p:nvSpPr>
        <p:spPr>
          <a:xfrm>
            <a:off x="2612109" y="3631654"/>
            <a:ext cx="596603" cy="36576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5767ED-24DC-4F25-89D5-399A8E4466A9}"/>
              </a:ext>
            </a:extLst>
          </p:cNvPr>
          <p:cNvSpPr txBox="1"/>
          <p:nvPr/>
        </p:nvSpPr>
        <p:spPr>
          <a:xfrm>
            <a:off x="3450622" y="5719171"/>
            <a:ext cx="1003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프레임 번호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52F275-4BBE-4799-BEB1-56986A51EBAD}"/>
              </a:ext>
            </a:extLst>
          </p:cNvPr>
          <p:cNvSpPr txBox="1"/>
          <p:nvPr/>
        </p:nvSpPr>
        <p:spPr>
          <a:xfrm>
            <a:off x="4415245" y="5703746"/>
            <a:ext cx="1313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번 포인트</a:t>
            </a:r>
            <a:endParaRPr lang="en-US" altLang="ko-KR" dirty="0"/>
          </a:p>
          <a:p>
            <a:pPr algn="ctr"/>
            <a:r>
              <a:rPr lang="ko-KR" altLang="en-US" dirty="0"/>
              <a:t>좌표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B0E158-0278-40EE-9922-6E9949FAACF7}"/>
              </a:ext>
            </a:extLst>
          </p:cNvPr>
          <p:cNvSpPr txBox="1"/>
          <p:nvPr/>
        </p:nvSpPr>
        <p:spPr>
          <a:xfrm>
            <a:off x="5674538" y="5711458"/>
            <a:ext cx="1313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번 포인트</a:t>
            </a:r>
            <a:endParaRPr lang="en-US" altLang="ko-KR" dirty="0"/>
          </a:p>
          <a:p>
            <a:pPr algn="ctr"/>
            <a:r>
              <a:rPr lang="ko-KR" altLang="en-US" dirty="0"/>
              <a:t>좌표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CCD62D-ABE4-453B-A825-151C8D84FB06}"/>
              </a:ext>
            </a:extLst>
          </p:cNvPr>
          <p:cNvSpPr txBox="1"/>
          <p:nvPr/>
        </p:nvSpPr>
        <p:spPr>
          <a:xfrm>
            <a:off x="7061620" y="5703745"/>
            <a:ext cx="1313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번 포인트</a:t>
            </a:r>
            <a:endParaRPr lang="en-US" altLang="ko-KR" dirty="0"/>
          </a:p>
          <a:p>
            <a:pPr algn="ctr"/>
            <a:r>
              <a:rPr lang="ko-KR" altLang="en-US" dirty="0"/>
              <a:t>좌표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F84713-0524-45DA-ABCC-2C9DCAEE2C96}"/>
              </a:ext>
            </a:extLst>
          </p:cNvPr>
          <p:cNvSpPr txBox="1"/>
          <p:nvPr/>
        </p:nvSpPr>
        <p:spPr>
          <a:xfrm>
            <a:off x="10033707" y="5696035"/>
            <a:ext cx="1313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총 </a:t>
            </a:r>
            <a:r>
              <a:rPr lang="en-US" altLang="ko-KR" b="1" dirty="0"/>
              <a:t>17</a:t>
            </a:r>
            <a:r>
              <a:rPr lang="ko-KR" altLang="en-US" b="1" dirty="0"/>
              <a:t>개</a:t>
            </a:r>
            <a:endParaRPr lang="en-US" altLang="ko-KR" b="1" dirty="0"/>
          </a:p>
          <a:p>
            <a:pPr algn="ctr"/>
            <a:r>
              <a:rPr lang="ko-KR" altLang="en-US" b="1" dirty="0"/>
              <a:t>포인트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319023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350B91-701E-4409-8C02-A9F2B465AE66}"/>
              </a:ext>
            </a:extLst>
          </p:cNvPr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학습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DFB3375-DF8A-43C3-AA37-CF8B35093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361" y="3142937"/>
            <a:ext cx="10217278" cy="135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9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5FDE23-7C9A-4B77-8810-588D5F4C8042}"/>
              </a:ext>
            </a:extLst>
          </p:cNvPr>
          <p:cNvSpPr txBox="1"/>
          <p:nvPr/>
        </p:nvSpPr>
        <p:spPr>
          <a:xfrm>
            <a:off x="474618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평가데이터 구조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01BF82-2610-486E-A177-4A5478C1E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18" y="3413169"/>
            <a:ext cx="3676116" cy="6611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8CE3992-011E-41AB-A62E-F5DECE9FB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349" y="2774890"/>
            <a:ext cx="2315709" cy="208899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669DB4D-2916-4D32-AE7D-09A1C423E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7492" y="2057609"/>
            <a:ext cx="3269741" cy="352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13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C8AC33-F431-44AE-9FC1-E76C7E39A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825" y="2253092"/>
            <a:ext cx="4409531" cy="33018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5FDE23-7C9A-4B77-8810-588D5F4C8042}"/>
              </a:ext>
            </a:extLst>
          </p:cNvPr>
          <p:cNvSpPr txBox="1"/>
          <p:nvPr/>
        </p:nvSpPr>
        <p:spPr>
          <a:xfrm>
            <a:off x="474618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평가데이터 구조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D895F10-7EC9-454B-9528-3BEB6DAB9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43" y="3448587"/>
            <a:ext cx="3419883" cy="5903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8BFD7EC-1334-457B-A0EC-7E8995F58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472" y="2779427"/>
            <a:ext cx="2334042" cy="19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79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5FDE23-7C9A-4B77-8810-588D5F4C8042}"/>
              </a:ext>
            </a:extLst>
          </p:cNvPr>
          <p:cNvSpPr txBox="1"/>
          <p:nvPr/>
        </p:nvSpPr>
        <p:spPr>
          <a:xfrm>
            <a:off x="474618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평가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8E38060-0F31-4854-B025-78F1E4CA3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514" y="2739847"/>
            <a:ext cx="4338323" cy="240846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A575D1E-EB91-469D-BABF-0CAC50061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017" y="2407511"/>
            <a:ext cx="4102418" cy="307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814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2" y="169333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UCF-Crime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 셋과 비교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C0905C-2AD7-4EE9-9053-87AFC7AE2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946" y="2146813"/>
            <a:ext cx="7492107" cy="347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39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806590"/>
            <a:ext cx="485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계획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5889AE0-810E-493D-9DE1-1B558F899056}"/>
              </a:ext>
            </a:extLst>
          </p:cNvPr>
          <p:cNvGrpSpPr/>
          <p:nvPr/>
        </p:nvGrpSpPr>
        <p:grpSpPr>
          <a:xfrm>
            <a:off x="1716223" y="2705629"/>
            <a:ext cx="6712959" cy="494818"/>
            <a:chOff x="1011544" y="2215400"/>
            <a:chExt cx="6712959" cy="49481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B3775D-0F0F-4C52-9BE0-7920ADD505F2}"/>
                </a:ext>
              </a:extLst>
            </p:cNvPr>
            <p:cNvSpPr txBox="1"/>
            <p:nvPr/>
          </p:nvSpPr>
          <p:spPr>
            <a:xfrm>
              <a:off x="1639161" y="2266200"/>
              <a:ext cx="6085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UCF-Crime </a:t>
              </a:r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데이터셋 모델에 맞게 </a:t>
              </a:r>
              <a:r>
                <a:rPr lang="ko-KR" altLang="en-US" sz="2000" b="1" dirty="0" err="1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전처리</a:t>
              </a:r>
              <a:endParaRPr lang="ko-KR" altLang="en-US" sz="20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8D84B9C-8EB3-4018-B276-ED39AE288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010362-4E02-40EE-B8ED-D768AEFFB77F}"/>
              </a:ext>
            </a:extLst>
          </p:cNvPr>
          <p:cNvGrpSpPr/>
          <p:nvPr/>
        </p:nvGrpSpPr>
        <p:grpSpPr>
          <a:xfrm>
            <a:off x="1716223" y="3854162"/>
            <a:ext cx="8185383" cy="494818"/>
            <a:chOff x="1011544" y="2215400"/>
            <a:chExt cx="8185383" cy="4948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A73A99-3C41-456F-9639-D383B245D783}"/>
                </a:ext>
              </a:extLst>
            </p:cNvPr>
            <p:cNvSpPr txBox="1"/>
            <p:nvPr/>
          </p:nvSpPr>
          <p:spPr>
            <a:xfrm>
              <a:off x="1639161" y="2266200"/>
              <a:ext cx="75577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UCF-Crime </a:t>
              </a:r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데이터셋 학습 후 결과 확인</a:t>
              </a: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6E1FFBC-35BE-43B4-B525-570E65F40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7886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92</Words>
  <Application>Microsoft Office PowerPoint</Application>
  <PresentationFormat>와이드스크린</PresentationFormat>
  <Paragraphs>34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-윤고딕310</vt:lpstr>
      <vt:lpstr>-윤고딕330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이세림</cp:lastModifiedBy>
  <cp:revision>147</cp:revision>
  <dcterms:created xsi:type="dcterms:W3CDTF">2016-03-30T05:53:39Z</dcterms:created>
  <dcterms:modified xsi:type="dcterms:W3CDTF">2021-08-03T04:38:56Z</dcterms:modified>
  <cp:contentStatus/>
</cp:coreProperties>
</file>