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6" r:id="rId4"/>
    <p:sldId id="265" r:id="rId5"/>
    <p:sldId id="274" r:id="rId6"/>
    <p:sldId id="269" r:id="rId7"/>
    <p:sldId id="263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2021.08.10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UCF-Crime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셋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5D6E30-F7C9-491B-AE91-8FE277A4F3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0291" y="1977325"/>
            <a:ext cx="2676780" cy="42686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AE4414-6BFF-4531-B729-F7847453D6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10428" y="1977324"/>
            <a:ext cx="2567053" cy="42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4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48EF112-0394-46D5-B42C-68B1840E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15" y="891451"/>
            <a:ext cx="5812169" cy="52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8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B125FBE-BBDA-4575-9CE6-DFEAA8CA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51" y="3055620"/>
            <a:ext cx="2529558" cy="1650492"/>
          </a:xfrm>
          <a:prstGeom prst="rect">
            <a:avLst/>
          </a:prstGeom>
        </p:spPr>
      </p:pic>
      <p:pic>
        <p:nvPicPr>
          <p:cNvPr id="18" name="그림 1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DC1A316-2D5C-4F4D-8A77-CDFE4365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26" y="2146812"/>
            <a:ext cx="3623924" cy="38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2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UCF-Crime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셋 학습</a:t>
            </a:r>
          </a:p>
        </p:txBody>
      </p:sp>
    </p:spTree>
    <p:extLst>
      <p:ext uri="{BB962C8B-B14F-4D97-AF65-F5344CB8AC3E}">
        <p14:creationId xmlns:p14="http://schemas.microsoft.com/office/powerpoint/2010/main" val="408433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716223" y="2705629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NIA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 셋 </a:t>
              </a:r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010362-4E02-40EE-B8ED-D768AEFFB77F}"/>
              </a:ext>
            </a:extLst>
          </p:cNvPr>
          <p:cNvGrpSpPr/>
          <p:nvPr/>
        </p:nvGrpSpPr>
        <p:grpSpPr>
          <a:xfrm>
            <a:off x="1716223" y="3854162"/>
            <a:ext cx="8185383" cy="494818"/>
            <a:chOff x="1011544" y="2215400"/>
            <a:chExt cx="8185383" cy="4948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A73A99-3C41-456F-9639-D383B245D783}"/>
                </a:ext>
              </a:extLst>
            </p:cNvPr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NIA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학습 후 결과 분석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E1FFBC-35BE-43B4-B525-570E65F4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59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-윤고딕310</vt:lpstr>
      <vt:lpstr>-윤고딕330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152</cp:revision>
  <dcterms:created xsi:type="dcterms:W3CDTF">2016-03-30T05:53:39Z</dcterms:created>
  <dcterms:modified xsi:type="dcterms:W3CDTF">2021-08-10T06:06:45Z</dcterms:modified>
  <cp:contentStatus/>
</cp:coreProperties>
</file>