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78" r:id="rId3"/>
    <p:sldId id="279" r:id="rId4"/>
    <p:sldId id="277" r:id="rId5"/>
    <p:sldId id="284" r:id="rId6"/>
    <p:sldId id="281" r:id="rId7"/>
    <p:sldId id="282" r:id="rId8"/>
    <p:sldId id="283" r:id="rId9"/>
    <p:sldId id="285" r:id="rId10"/>
    <p:sldId id="269" r:id="rId11"/>
    <p:sldId id="263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F9F9F9"/>
    <a:srgbClr val="EAEA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609" autoAdjust="0"/>
  </p:normalViewPr>
  <p:slideViewPr>
    <p:cSldViewPr snapToGrid="0" showGuides="1">
      <p:cViewPr varScale="1">
        <p:scale>
          <a:sx n="100" d="100"/>
          <a:sy n="100" d="100"/>
        </p:scale>
        <p:origin x="9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B4A3E-B545-4DBF-A530-B48F8A49816F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C66B2-766B-4F93-BD9A-AF905D8D7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7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오류가 존재하던 </a:t>
            </a:r>
            <a:r>
              <a:rPr lang="en-US" altLang="ko-KR" dirty="0"/>
              <a:t>csv</a:t>
            </a:r>
            <a:r>
              <a:rPr lang="ko-KR" altLang="en-US" dirty="0"/>
              <a:t>파일을 지수 형식으로 표현되도록 개선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939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Csv</a:t>
            </a:r>
            <a:r>
              <a:rPr lang="ko-KR" altLang="en-US" dirty="0"/>
              <a:t>파일 개선을 위한 코드</a:t>
            </a:r>
            <a:r>
              <a:rPr lang="en-US" altLang="ko-KR" dirty="0"/>
              <a:t>, </a:t>
            </a:r>
            <a:r>
              <a:rPr lang="ko-KR" altLang="en-US" dirty="0"/>
              <a:t>중간 생략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078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원래 기존에는 사람의 유무로 </a:t>
            </a:r>
            <a:r>
              <a:rPr lang="en-US" altLang="ko-KR" dirty="0"/>
              <a:t>0,1 </a:t>
            </a:r>
            <a:r>
              <a:rPr lang="ko-KR" altLang="en-US" dirty="0"/>
              <a:t>로 판단 </a:t>
            </a:r>
            <a:r>
              <a:rPr lang="en-US" altLang="ko-KR" dirty="0"/>
              <a:t>-&gt; </a:t>
            </a:r>
            <a:r>
              <a:rPr lang="ko-KR" altLang="en-US" dirty="0"/>
              <a:t>한프레임마다 사람이 </a:t>
            </a:r>
            <a:r>
              <a:rPr lang="en-US" altLang="ko-KR" dirty="0"/>
              <a:t>2</a:t>
            </a:r>
            <a:r>
              <a:rPr lang="ko-KR" altLang="en-US" dirty="0"/>
              <a:t>명이상일 경우 이상행동이 일어난다 가정하에</a:t>
            </a:r>
            <a:r>
              <a:rPr lang="en-US" altLang="ko-KR" dirty="0"/>
              <a:t>-&gt; </a:t>
            </a:r>
            <a:r>
              <a:rPr lang="ko-KR" altLang="en-US" dirty="0"/>
              <a:t>코드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147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사람이 존재하는 경우에 </a:t>
            </a:r>
            <a:r>
              <a:rPr lang="en-US" altLang="ko-KR" dirty="0"/>
              <a:t>1</a:t>
            </a:r>
            <a:r>
              <a:rPr lang="ko-KR" altLang="en-US" dirty="0"/>
              <a:t>로 표시하도록 했던 </a:t>
            </a:r>
            <a:r>
              <a:rPr lang="en-US" altLang="ko-KR" dirty="0" err="1"/>
              <a:t>frame_level_masks</a:t>
            </a:r>
            <a:r>
              <a:rPr lang="ko-KR" altLang="en-US" dirty="0"/>
              <a:t>를 </a:t>
            </a:r>
            <a:r>
              <a:rPr lang="ko-KR" altLang="en-US" dirty="0" err="1"/>
              <a:t>두명</a:t>
            </a:r>
            <a:r>
              <a:rPr lang="ko-KR" altLang="en-US" dirty="0"/>
              <a:t> 이상의 사람이 존재하는 경우</a:t>
            </a:r>
            <a:r>
              <a:rPr lang="en-US" altLang="ko-KR" dirty="0"/>
              <a:t>(Assault)</a:t>
            </a:r>
            <a:r>
              <a:rPr lang="ko-KR" altLang="en-US" dirty="0"/>
              <a:t>에만 </a:t>
            </a:r>
            <a:r>
              <a:rPr lang="en-US" altLang="ko-KR" dirty="0"/>
              <a:t>1</a:t>
            </a:r>
            <a:r>
              <a:rPr lang="ko-KR" altLang="en-US" dirty="0"/>
              <a:t>로 표시하도록 개선</a:t>
            </a:r>
            <a:endParaRPr lang="en-US" altLang="ko-KR" dirty="0"/>
          </a:p>
          <a:p>
            <a:r>
              <a:rPr lang="ko-KR" altLang="en-US" dirty="0"/>
              <a:t>추가적인 개선이 필요</a:t>
            </a:r>
            <a:endParaRPr lang="en-US" altLang="ko-KR" dirty="0"/>
          </a:p>
          <a:p>
            <a:endParaRPr lang="en-US" altLang="ko-KR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dirty="0"/>
              <a:t>Assault</a:t>
            </a:r>
            <a:r>
              <a:rPr lang="ko-KR" altLang="en-US" dirty="0"/>
              <a:t>의 경우 </a:t>
            </a:r>
            <a:r>
              <a:rPr lang="ko-KR" altLang="en-US" dirty="0" err="1"/>
              <a:t>두명</a:t>
            </a:r>
            <a:r>
              <a:rPr lang="ko-KR" altLang="en-US" dirty="0"/>
              <a:t> 이상의 사람이 있는 것이 일반적이므로 해당 경우를 </a:t>
            </a:r>
            <a:r>
              <a:rPr lang="en-US" altLang="ko-KR" dirty="0"/>
              <a:t>1</a:t>
            </a:r>
            <a:r>
              <a:rPr lang="ko-KR" altLang="en-US" dirty="0"/>
              <a:t>로 입력</a:t>
            </a:r>
            <a:endParaRPr lang="en-US" altLang="ko-KR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/>
              <a:t>좌우는 다른 파일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232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209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연계된 함수와 코드의 복잡성의 이유로 시간이 꽤 소요될 예정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064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Frame</a:t>
            </a:r>
            <a:r>
              <a:rPr lang="ko-KR" altLang="en-US" dirty="0"/>
              <a:t>과 관련된 부분</a:t>
            </a:r>
            <a:r>
              <a:rPr lang="en-US" altLang="ko-KR" dirty="0"/>
              <a:t>1 – tbad/eval.py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506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Frame</a:t>
            </a:r>
            <a:r>
              <a:rPr lang="ko-KR" altLang="en-US" dirty="0"/>
              <a:t>과 관련된 부분</a:t>
            </a:r>
            <a:r>
              <a:rPr lang="en-US" altLang="ko-KR" dirty="0"/>
              <a:t>2 – </a:t>
            </a:r>
            <a:r>
              <a:rPr lang="en-US" altLang="ko-KR" dirty="0" err="1"/>
              <a:t>tbad</a:t>
            </a:r>
            <a:r>
              <a:rPr lang="en-US" altLang="ko-KR" dirty="0"/>
              <a:t>/</a:t>
            </a:r>
            <a:r>
              <a:rPr lang="en-US" altLang="ko-KR" dirty="0" err="1"/>
              <a:t>combined_model</a:t>
            </a:r>
            <a:r>
              <a:rPr lang="en-US" altLang="ko-KR"/>
              <a:t>/evaluate.py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62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509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팀 김경수 이지상 이세림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6979B-F8F8-45F3-8A56-EDD590E07448}"/>
              </a:ext>
            </a:extLst>
          </p:cNvPr>
          <p:cNvSpPr/>
          <p:nvPr/>
        </p:nvSpPr>
        <p:spPr>
          <a:xfrm>
            <a:off x="5630167" y="6294100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2021.08.17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06590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계획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5889AE0-810E-493D-9DE1-1B558F899056}"/>
              </a:ext>
            </a:extLst>
          </p:cNvPr>
          <p:cNvGrpSpPr/>
          <p:nvPr/>
        </p:nvGrpSpPr>
        <p:grpSpPr>
          <a:xfrm>
            <a:off x="1806072" y="3570181"/>
            <a:ext cx="6712959" cy="494818"/>
            <a:chOff x="1011544" y="2215400"/>
            <a:chExt cx="6712959" cy="49481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B3775D-0F0F-4C52-9BE0-7920ADD505F2}"/>
                </a:ext>
              </a:extLst>
            </p:cNvPr>
            <p:cNvSpPr txBox="1"/>
            <p:nvPr/>
          </p:nvSpPr>
          <p:spPr>
            <a:xfrm>
              <a:off x="1639161" y="2266200"/>
              <a:ext cx="6085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frame level mask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구현 개선 방법 강구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8D84B9C-8EB3-4018-B276-ED39AE288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010362-4E02-40EE-B8ED-D768AEFFB77F}"/>
              </a:ext>
            </a:extLst>
          </p:cNvPr>
          <p:cNvGrpSpPr/>
          <p:nvPr/>
        </p:nvGrpSpPr>
        <p:grpSpPr>
          <a:xfrm>
            <a:off x="1806072" y="4718714"/>
            <a:ext cx="8185383" cy="494818"/>
            <a:chOff x="1011544" y="2215400"/>
            <a:chExt cx="8185383" cy="4948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A73A99-3C41-456F-9639-D383B245D783}"/>
                </a:ext>
              </a:extLst>
            </p:cNvPr>
            <p:cNvSpPr txBox="1"/>
            <p:nvPr/>
          </p:nvSpPr>
          <p:spPr>
            <a:xfrm>
              <a:off x="1639161" y="2266200"/>
              <a:ext cx="75577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UCF-Crime </a:t>
              </a:r>
              <a:r>
                <a:rPr lang="ko-KR" altLang="en-US" sz="2000" b="1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재학습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 및 평가</a:t>
              </a: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6E1FFBC-35BE-43B4-B525-570E65F40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E0D78ED-60B1-4D61-9215-C99BFB145EE7}"/>
              </a:ext>
            </a:extLst>
          </p:cNvPr>
          <p:cNvGrpSpPr/>
          <p:nvPr/>
        </p:nvGrpSpPr>
        <p:grpSpPr>
          <a:xfrm>
            <a:off x="1806072" y="2377740"/>
            <a:ext cx="6712959" cy="494818"/>
            <a:chOff x="1011544" y="2215400"/>
            <a:chExt cx="6712959" cy="49481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E5652D-91DE-4457-96B4-4E26FD23706A}"/>
                </a:ext>
              </a:extLst>
            </p:cNvPr>
            <p:cNvSpPr txBox="1"/>
            <p:nvPr/>
          </p:nvSpPr>
          <p:spPr>
            <a:xfrm>
              <a:off x="1639161" y="2266200"/>
              <a:ext cx="6085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결과 출력 방식 변경을 위한 코드 분석 및 변경</a:t>
              </a: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65BB012-2842-4278-9492-14E59133D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7886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9334" y="6442444"/>
            <a:ext cx="52517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참고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Learning Regularity in Skeleton Trajectories for Anomaly Detection in Videos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UCF-Crime csv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파일 개선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5520EE0-BDF3-48F5-93BE-62CC29E7E1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090"/>
          <a:stretch/>
        </p:blipFill>
        <p:spPr>
          <a:xfrm>
            <a:off x="2540872" y="2486662"/>
            <a:ext cx="7110254" cy="587422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AAD980B7-33FE-4800-BD9F-189107C984AD}"/>
              </a:ext>
            </a:extLst>
          </p:cNvPr>
          <p:cNvSpPr/>
          <p:nvPr/>
        </p:nvSpPr>
        <p:spPr>
          <a:xfrm rot="5400000">
            <a:off x="5686426" y="3582983"/>
            <a:ext cx="819146" cy="678543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5467B9-EBBE-4013-8BE6-D450DDD9C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872" y="4770425"/>
            <a:ext cx="7110254" cy="58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0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UCF-Crime csv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파일 개선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코드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323FB0C-DE0D-4598-88AC-7223A59AD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974"/>
          <a:stretch/>
        </p:blipFill>
        <p:spPr>
          <a:xfrm>
            <a:off x="1370606" y="1886856"/>
            <a:ext cx="9450788" cy="12192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A75D150-6B1D-4BEC-9902-F618494111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190"/>
          <a:stretch/>
        </p:blipFill>
        <p:spPr>
          <a:xfrm>
            <a:off x="1370606" y="4277263"/>
            <a:ext cx="9450788" cy="19318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8DFAAD-096F-44D0-94BB-F7AC151B33B5}"/>
              </a:ext>
            </a:extLst>
          </p:cNvPr>
          <p:cNvSpPr txBox="1"/>
          <p:nvPr/>
        </p:nvSpPr>
        <p:spPr>
          <a:xfrm>
            <a:off x="3667124" y="3298102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…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1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frame_level_masks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개선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102A567-4020-43E9-8089-87074E6F8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976" y="2215167"/>
            <a:ext cx="5628478" cy="330044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D1671C3-2452-478B-B823-5695B01A1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46" y="2146812"/>
            <a:ext cx="4080121" cy="3368803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87B2D4B-6436-481D-A6A0-384B9CADF33D}"/>
              </a:ext>
            </a:extLst>
          </p:cNvPr>
          <p:cNvSpPr/>
          <p:nvPr/>
        </p:nvSpPr>
        <p:spPr>
          <a:xfrm>
            <a:off x="4912248" y="3684886"/>
            <a:ext cx="819146" cy="678543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94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frame_level_masks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개선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8DFDF6C-94C0-42C8-80D6-ABD2A9D9F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04" y="2182119"/>
            <a:ext cx="4546993" cy="382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5A27C12-252D-49DD-B562-12F575A2B0D1}"/>
              </a:ext>
            </a:extLst>
          </p:cNvPr>
          <p:cNvSpPr/>
          <p:nvPr/>
        </p:nvSpPr>
        <p:spPr>
          <a:xfrm>
            <a:off x="4977015" y="3807236"/>
            <a:ext cx="819146" cy="678543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338168-1E06-4B26-BAE7-B681FB3E9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080" y="2296387"/>
            <a:ext cx="5965816" cy="359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65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결과 출력 코드 수정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80D8CB-F75A-4B4B-A207-8B6C603038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5946"/>
          <a:stretch/>
        </p:blipFill>
        <p:spPr>
          <a:xfrm>
            <a:off x="2178251" y="2146812"/>
            <a:ext cx="7835496" cy="581874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8549F16-CB13-4159-ABF2-55A9002C8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09" y="3241919"/>
            <a:ext cx="10532381" cy="293351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3BF987-2897-4AF4-99CE-28260AF3B144}"/>
              </a:ext>
            </a:extLst>
          </p:cNvPr>
          <p:cNvSpPr/>
          <p:nvPr/>
        </p:nvSpPr>
        <p:spPr>
          <a:xfrm>
            <a:off x="2178251" y="2175840"/>
            <a:ext cx="7835496" cy="3351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FF6EFFE1-9C2F-475A-AFFD-35600EA6EB45}"/>
              </a:ext>
            </a:extLst>
          </p:cNvPr>
          <p:cNvCxnSpPr>
            <a:stCxn id="16" idx="1"/>
            <a:endCxn id="10" idx="1"/>
          </p:cNvCxnSpPr>
          <p:nvPr/>
        </p:nvCxnSpPr>
        <p:spPr>
          <a:xfrm rot="10800000" flipV="1">
            <a:off x="829809" y="2343405"/>
            <a:ext cx="1348442" cy="2365271"/>
          </a:xfrm>
          <a:prstGeom prst="bentConnector3">
            <a:avLst>
              <a:gd name="adj1" fmla="val 116953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373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결과 출력 코드 수정</a:t>
            </a:r>
          </a:p>
        </p:txBody>
      </p:sp>
      <p:pic>
        <p:nvPicPr>
          <p:cNvPr id="13" name="그림 12" descr="텍스트, 오렌지이(가) 표시된 사진&#10;&#10;자동 생성된 설명">
            <a:extLst>
              <a:ext uri="{FF2B5EF4-FFF2-40B4-BE49-F238E27FC236}">
                <a16:creationId xmlns:a16="http://schemas.microsoft.com/office/drawing/2014/main" id="{D1B646B9-D46E-47F1-86B1-9AE65F184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009" y="1824829"/>
            <a:ext cx="7585982" cy="716967"/>
          </a:xfrm>
          <a:prstGeom prst="rect">
            <a:avLst/>
          </a:prstGeom>
        </p:spPr>
      </p:pic>
      <p:pic>
        <p:nvPicPr>
          <p:cNvPr id="15" name="그림 14" descr="텍스트, 오렌지이(가) 표시된 사진&#10;&#10;자동 생성된 설명">
            <a:extLst>
              <a:ext uri="{FF2B5EF4-FFF2-40B4-BE49-F238E27FC236}">
                <a16:creationId xmlns:a16="http://schemas.microsoft.com/office/drawing/2014/main" id="{AFA2A53A-B693-49A9-8303-5AEF587ED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243" y="2694299"/>
            <a:ext cx="6991514" cy="734701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B9BEEF0-3508-4838-9530-ECAB7FBBF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5783" y="3581503"/>
            <a:ext cx="8840434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92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tbad/eval.py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CA08A61-0846-42D6-8FB2-169B43004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988" y="2488828"/>
            <a:ext cx="8762024" cy="33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5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tbad/combined_model/evaluate.py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14DFCAB-B04C-4921-8BF4-CEF49B9E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599" y="1797641"/>
            <a:ext cx="7706801" cy="1286054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4ADFD140-8F70-4ACD-AB97-4049A351B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467" y="3276987"/>
            <a:ext cx="7983064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9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233</Words>
  <Application>Microsoft Office PowerPoint</Application>
  <PresentationFormat>와이드스크린</PresentationFormat>
  <Paragraphs>49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-윤고딕310</vt:lpstr>
      <vt:lpstr>-윤고딕330</vt:lpstr>
      <vt:lpstr>맑은 고딕</vt:lpstr>
      <vt:lpstr>Symbol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이세림</cp:lastModifiedBy>
  <cp:revision>202</cp:revision>
  <dcterms:created xsi:type="dcterms:W3CDTF">2016-03-30T05:53:39Z</dcterms:created>
  <dcterms:modified xsi:type="dcterms:W3CDTF">2021-08-16T17:53:12Z</dcterms:modified>
  <cp:contentStatus/>
</cp:coreProperties>
</file>