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86" r:id="rId4"/>
    <p:sldId id="289" r:id="rId5"/>
    <p:sldId id="287" r:id="rId6"/>
    <p:sldId id="288" r:id="rId7"/>
    <p:sldId id="290" r:id="rId8"/>
    <p:sldId id="292" r:id="rId9"/>
    <p:sldId id="293" r:id="rId10"/>
    <p:sldId id="291" r:id="rId11"/>
    <p:sldId id="269" r:id="rId12"/>
    <p:sldId id="263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70" d="100"/>
          <a:sy n="70" d="100"/>
        </p:scale>
        <p:origin x="4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39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0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9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8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5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5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7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57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tbad/combined_model/evaluate.py 145~ </a:t>
            </a:r>
            <a:r>
              <a:rPr lang="en-US" altLang="ko-KR"/>
              <a:t>evaluate performance </a:t>
            </a:r>
            <a:r>
              <a:rPr lang="ko-KR" altLang="en-US"/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7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2021.08.31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결과 출력 방식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C8F1E8-A288-4903-9AC0-A90F3537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1" y="1882553"/>
            <a:ext cx="6392167" cy="1810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B1AF2B-C19D-4497-96F9-8DC34F45C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06" y="3970760"/>
            <a:ext cx="6325483" cy="2200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0C57E4-3B01-42DB-9057-D16CF74C88C1}"/>
              </a:ext>
            </a:extLst>
          </p:cNvPr>
          <p:cNvSpPr txBox="1"/>
          <p:nvPr/>
        </p:nvSpPr>
        <p:spPr>
          <a:xfrm>
            <a:off x="7443589" y="5717050"/>
            <a:ext cx="395273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tbad/rnn_autoencoder/data.py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8ED528-46C6-4A30-8B6C-D207A84B20F1}"/>
              </a:ext>
            </a:extLst>
          </p:cNvPr>
          <p:cNvSpPr/>
          <p:nvPr/>
        </p:nvSpPr>
        <p:spPr>
          <a:xfrm>
            <a:off x="3201461" y="2757494"/>
            <a:ext cx="2721667" cy="20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C1A9BA-B278-4799-8984-087E53F5847A}"/>
              </a:ext>
            </a:extLst>
          </p:cNvPr>
          <p:cNvSpPr/>
          <p:nvPr/>
        </p:nvSpPr>
        <p:spPr>
          <a:xfrm>
            <a:off x="1729777" y="3317568"/>
            <a:ext cx="2364551" cy="20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41472-B554-42AE-8C31-FC096BDE73FA}"/>
              </a:ext>
            </a:extLst>
          </p:cNvPr>
          <p:cNvSpPr txBox="1"/>
          <p:nvPr/>
        </p:nvSpPr>
        <p:spPr>
          <a:xfrm>
            <a:off x="7276647" y="2114850"/>
            <a:ext cx="453687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tbad/combined_model/evaluate.py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model.evaluate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사용하지 않고 함수를 가지고 사용한 것으로 추측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95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1953229" y="3460748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결과 출력 방식 변경을 위한 코드 변경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0D78ED-60B1-4D61-9215-C99BFB145EE7}"/>
              </a:ext>
            </a:extLst>
          </p:cNvPr>
          <p:cNvGrpSpPr/>
          <p:nvPr/>
        </p:nvGrpSpPr>
        <p:grpSpPr>
          <a:xfrm>
            <a:off x="1953229" y="2407617"/>
            <a:ext cx="6712959" cy="494818"/>
            <a:chOff x="1011544" y="2215400"/>
            <a:chExt cx="6712959" cy="4948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5652D-91DE-4457-96B4-4E26FD23706A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AI-Hub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의 일부 파일 학습 오류 분석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65BB012-2842-4278-9492-14E59133D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F46361-A333-40F5-A334-E4706DFA5E7D}"/>
              </a:ext>
            </a:extLst>
          </p:cNvPr>
          <p:cNvGrpSpPr/>
          <p:nvPr/>
        </p:nvGrpSpPr>
        <p:grpSpPr>
          <a:xfrm>
            <a:off x="1953229" y="4520771"/>
            <a:ext cx="6712959" cy="494818"/>
            <a:chOff x="1011544" y="2215400"/>
            <a:chExt cx="6712959" cy="4948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D471B7-331C-4246-BE6C-C9EBE2D2D5D1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None</a:t>
              </a:r>
              <a:endPara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D3A30BE-C4D4-49EF-A73F-15436C4EA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88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Dataset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폴더 구조 변경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27AD0-3CB5-4E84-8526-63B56BC18487}"/>
              </a:ext>
            </a:extLst>
          </p:cNvPr>
          <p:cNvSpPr txBox="1"/>
          <p:nvPr/>
        </p:nvSpPr>
        <p:spPr>
          <a:xfrm>
            <a:off x="2864668" y="2342815"/>
            <a:ext cx="152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Avenue</a:t>
            </a:r>
            <a:endParaRPr lang="ko-KR" altLang="en-US" sz="20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A0A93-D204-4972-8ED2-27D8D081ABC5}"/>
              </a:ext>
            </a:extLst>
          </p:cNvPr>
          <p:cNvSpPr txBox="1"/>
          <p:nvPr/>
        </p:nvSpPr>
        <p:spPr>
          <a:xfrm>
            <a:off x="7798620" y="2342815"/>
            <a:ext cx="152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AI-Hub</a:t>
            </a:r>
            <a:endParaRPr lang="ko-KR" altLang="en-US" sz="20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720A48-6E0D-4985-9261-F3B671B62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80"/>
          <a:stretch/>
        </p:blipFill>
        <p:spPr>
          <a:xfrm>
            <a:off x="1822629" y="2840214"/>
            <a:ext cx="3612788" cy="2853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09A53E-C46C-423F-8C3C-1142AD8E5B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0" r="20197"/>
          <a:stretch/>
        </p:blipFill>
        <p:spPr>
          <a:xfrm>
            <a:off x="6756585" y="2840212"/>
            <a:ext cx="3612786" cy="28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A0A93-D204-4972-8ED2-27D8D081ABC5}"/>
              </a:ext>
            </a:extLst>
          </p:cNvPr>
          <p:cNvSpPr txBox="1"/>
          <p:nvPr/>
        </p:nvSpPr>
        <p:spPr>
          <a:xfrm>
            <a:off x="6745233" y="2197112"/>
            <a:ext cx="395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fight, assault, burglary, vandalism</a:t>
            </a:r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5EBB61-3AA5-49DF-9927-D4D0F9DA6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7"/>
          <a:stretch/>
        </p:blipFill>
        <p:spPr bwMode="auto">
          <a:xfrm>
            <a:off x="6745233" y="2547897"/>
            <a:ext cx="3953807" cy="268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575EF6E-6F49-4B4E-B1E9-507D9C1AB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60" y="2538610"/>
            <a:ext cx="3953808" cy="2695474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547751-0701-4228-9BC0-735718E6BFF9}"/>
              </a:ext>
            </a:extLst>
          </p:cNvPr>
          <p:cNvSpPr txBox="1"/>
          <p:nvPr/>
        </p:nvSpPr>
        <p:spPr>
          <a:xfrm>
            <a:off x="2241342" y="5334656"/>
            <a:ext cx="245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UCF-Crime(5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주차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00298-9A50-493A-BD34-C3C59A209ED3}"/>
              </a:ext>
            </a:extLst>
          </p:cNvPr>
          <p:cNvSpPr txBox="1"/>
          <p:nvPr/>
        </p:nvSpPr>
        <p:spPr>
          <a:xfrm>
            <a:off x="7493614" y="5334656"/>
            <a:ext cx="245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AI-Hub(8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주차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94363-ECD0-48D2-8E50-C2A1F2BDE9FF}"/>
              </a:ext>
            </a:extLst>
          </p:cNvPr>
          <p:cNvSpPr txBox="1"/>
          <p:nvPr/>
        </p:nvSpPr>
        <p:spPr>
          <a:xfrm>
            <a:off x="1492961" y="2197111"/>
            <a:ext cx="395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assault, fight, shoplifting, stealing</a:t>
            </a:r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05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00298-9A50-493A-BD34-C3C59A209ED3}"/>
              </a:ext>
            </a:extLst>
          </p:cNvPr>
          <p:cNvSpPr txBox="1"/>
          <p:nvPr/>
        </p:nvSpPr>
        <p:spPr>
          <a:xfrm>
            <a:off x="1180844" y="4737436"/>
            <a:ext cx="245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epoch 5</a:t>
            </a:r>
            <a:endParaRPr lang="ko-KR" altLang="en-US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0F2FAB-1C2E-4590-B55F-F2B5FC4B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75" y="2487695"/>
            <a:ext cx="3091383" cy="19817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CA597F-3E04-478E-8E24-B7838D487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142"/>
          <a:stretch/>
        </p:blipFill>
        <p:spPr>
          <a:xfrm>
            <a:off x="4649399" y="2500527"/>
            <a:ext cx="2893201" cy="19817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6473FC-6FED-45EE-8718-1BA77A205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941" y="2487695"/>
            <a:ext cx="2930194" cy="19817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BD76FD-408C-4942-B830-7C8FBD867C84}"/>
              </a:ext>
            </a:extLst>
          </p:cNvPr>
          <p:cNvSpPr txBox="1"/>
          <p:nvPr/>
        </p:nvSpPr>
        <p:spPr>
          <a:xfrm>
            <a:off x="4867477" y="4737436"/>
            <a:ext cx="245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epoch 20</a:t>
            </a:r>
            <a:endParaRPr lang="ko-KR" altLang="en-US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4A404-44CE-45BA-A9DF-453A949C7E4A}"/>
              </a:ext>
            </a:extLst>
          </p:cNvPr>
          <p:cNvSpPr txBox="1"/>
          <p:nvPr/>
        </p:nvSpPr>
        <p:spPr>
          <a:xfrm>
            <a:off x="8473516" y="4737436"/>
            <a:ext cx="245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epoch 100</a:t>
            </a:r>
            <a:endParaRPr lang="ko-KR" altLang="en-US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93861D-8E79-4556-BA96-7DF2B899B42E}"/>
              </a:ext>
            </a:extLst>
          </p:cNvPr>
          <p:cNvSpPr txBox="1"/>
          <p:nvPr/>
        </p:nvSpPr>
        <p:spPr>
          <a:xfrm>
            <a:off x="1045028" y="5613175"/>
            <a:ext cx="988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epoch</a:t>
            </a:r>
            <a:r>
              <a:rPr lang="ko-KR" altLang="en-US" sz="2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따른 결과의 차이는 크지 않음</a:t>
            </a:r>
          </a:p>
        </p:txBody>
      </p:sp>
    </p:spTree>
    <p:extLst>
      <p:ext uri="{BB962C8B-B14F-4D97-AF65-F5344CB8AC3E}">
        <p14:creationId xmlns:p14="http://schemas.microsoft.com/office/powerpoint/2010/main" val="286857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오류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40C721-272F-44EB-BB38-6EB8EEAA9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98474"/>
              </p:ext>
            </p:extLst>
          </p:nvPr>
        </p:nvGraphicFramePr>
        <p:xfrm>
          <a:off x="2329282" y="2146812"/>
          <a:ext cx="7533435" cy="476851"/>
        </p:xfrm>
        <a:graphic>
          <a:graphicData uri="http://schemas.openxmlformats.org/drawingml/2006/table">
            <a:tbl>
              <a:tblPr firstRow="1" firstCol="1" bandRow="1"/>
              <a:tblGrid>
                <a:gridCol w="7533435">
                  <a:extLst>
                    <a:ext uri="{9D8B030D-6E8A-4147-A177-3AD203B41FA5}">
                      <a16:colId xmlns:a16="http://schemas.microsoft.com/office/drawing/2014/main" val="1037757415"/>
                    </a:ext>
                  </a:extLst>
                </a:gridCol>
              </a:tblGrid>
              <a:tr h="476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 err="1">
                          <a:solidFill>
                            <a:srgbClr val="D9D9D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ValueError</a:t>
                      </a:r>
                      <a:r>
                        <a:rPr lang="en-US" sz="1600" b="1" dirty="0">
                          <a:solidFill>
                            <a:srgbClr val="D9D9D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: Input contains infinity or a value too large for </a:t>
                      </a:r>
                      <a:r>
                        <a:rPr lang="en-US" sz="1600" b="1" dirty="0" err="1">
                          <a:solidFill>
                            <a:srgbClr val="D9D9D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dtype</a:t>
                      </a:r>
                      <a:r>
                        <a:rPr lang="en-US" sz="1600" b="1" dirty="0">
                          <a:solidFill>
                            <a:srgbClr val="D9D9D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('float32').</a:t>
                      </a: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849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961897" y="4794467"/>
            <a:ext cx="6268199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xs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=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xs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/ width,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/ height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또는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NaN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나눗셈을 시도했을 때 오류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np.seterr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(divide=‘ignore’, invalid=‘ignore’)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또한 오류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744CAE-B414-4BED-844E-0D62CEFF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18" y="2869788"/>
            <a:ext cx="6865759" cy="16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1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결과 출력 방식 변경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406561" y="2424398"/>
            <a:ext cx="937887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tbad/combined_model/message_passing.py</a:t>
            </a:r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223~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global_pred_output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local_pred_out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pred_out</a:t>
            </a:r>
            <a:endParaRPr lang="en-US" altLang="ko-KR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all_outputs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final_global_pred_output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final_local_pred_output</a:t>
            </a:r>
            <a:endParaRPr lang="en-US" altLang="ko-KR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변수를 받는 객체</a:t>
            </a:r>
            <a:endParaRPr lang="en-US" altLang="ko-KR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76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결과 출력 방식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CE2A13-CACF-4BCC-8071-6B66D100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24" y="2102746"/>
            <a:ext cx="6030167" cy="5715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DB5EF6-9F2E-4474-8680-675EC4ED1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2" y="3172723"/>
            <a:ext cx="6382641" cy="1295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7F6F98-ADD6-4304-972A-31E46E230AED}"/>
              </a:ext>
            </a:extLst>
          </p:cNvPr>
          <p:cNvSpPr txBox="1"/>
          <p:nvPr/>
        </p:nvSpPr>
        <p:spPr>
          <a:xfrm>
            <a:off x="345100" y="3973810"/>
            <a:ext cx="46894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tbad/combined_model/fusion.py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2C50CB-F544-4160-A443-61893864EAFB}"/>
              </a:ext>
            </a:extLst>
          </p:cNvPr>
          <p:cNvSpPr txBox="1"/>
          <p:nvPr/>
        </p:nvSpPr>
        <p:spPr>
          <a:xfrm>
            <a:off x="6813011" y="2146359"/>
            <a:ext cx="49709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tbad/combined_model/evaluate.py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68364E-DF97-4586-AA46-D20885F7CFD4}"/>
              </a:ext>
            </a:extLst>
          </p:cNvPr>
          <p:cNvSpPr/>
          <p:nvPr/>
        </p:nvSpPr>
        <p:spPr>
          <a:xfrm>
            <a:off x="1787856" y="2265529"/>
            <a:ext cx="2292824" cy="218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D34325C-A093-4EE5-BBBE-BF384C2CD42E}"/>
              </a:ext>
            </a:extLst>
          </p:cNvPr>
          <p:cNvCxnSpPr>
            <a:cxnSpLocks/>
            <a:stCxn id="21" idx="1"/>
            <a:endCxn id="17" idx="1"/>
          </p:cNvCxnSpPr>
          <p:nvPr/>
        </p:nvCxnSpPr>
        <p:spPr>
          <a:xfrm rot="10800000" flipH="1" flipV="1">
            <a:off x="1787856" y="2374710"/>
            <a:ext cx="3374696" cy="1445803"/>
          </a:xfrm>
          <a:prstGeom prst="bentConnector3">
            <a:avLst>
              <a:gd name="adj1" fmla="val -677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F6FCA8-3CB0-4C3F-AD33-40893AB67158}"/>
              </a:ext>
            </a:extLst>
          </p:cNvPr>
          <p:cNvSpPr/>
          <p:nvPr/>
        </p:nvSpPr>
        <p:spPr>
          <a:xfrm>
            <a:off x="7576781" y="3326592"/>
            <a:ext cx="2102969" cy="272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4EC69E-7DD1-4F70-A643-8249DAC4F52F}"/>
              </a:ext>
            </a:extLst>
          </p:cNvPr>
          <p:cNvSpPr/>
          <p:nvPr/>
        </p:nvSpPr>
        <p:spPr>
          <a:xfrm>
            <a:off x="7576780" y="3858462"/>
            <a:ext cx="1717345" cy="272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282BFFE-CAF7-4309-8110-A43803779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213" y="4810688"/>
            <a:ext cx="5515745" cy="1667108"/>
          </a:xfrm>
          <a:prstGeom prst="rect">
            <a:avLst/>
          </a:prstGeom>
        </p:spPr>
      </p:pic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C1D1D7C-FB37-4E88-9BC2-E0A1FB3FD351}"/>
              </a:ext>
            </a:extLst>
          </p:cNvPr>
          <p:cNvCxnSpPr>
            <a:cxnSpLocks/>
            <a:stCxn id="26" idx="3"/>
            <a:endCxn id="29" idx="3"/>
          </p:cNvCxnSpPr>
          <p:nvPr/>
        </p:nvCxnSpPr>
        <p:spPr>
          <a:xfrm flipH="1">
            <a:off x="9545958" y="3463070"/>
            <a:ext cx="133792" cy="2181172"/>
          </a:xfrm>
          <a:prstGeom prst="bentConnector3">
            <a:avLst>
              <a:gd name="adj1" fmla="val -153776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8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결과 출력 방식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B3E8CA-5155-416D-8664-6A718174E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01" y="2657590"/>
            <a:ext cx="7486797" cy="132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88570A-C9D9-48FF-91F4-D9E1971ED8D3}"/>
              </a:ext>
            </a:extLst>
          </p:cNvPr>
          <p:cNvSpPr txBox="1"/>
          <p:nvPr/>
        </p:nvSpPr>
        <p:spPr>
          <a:xfrm>
            <a:off x="2848055" y="4195049"/>
            <a:ext cx="64958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tbad/combined_model/evaluate.py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compile()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통해 모델 구성 정보를 변수에 담음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71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결과 출력 방식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00C82-5C36-4604-8316-C447E935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146812"/>
            <a:ext cx="62865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30DA5D-142E-4D5D-AA69-D941564F61A5}"/>
              </a:ext>
            </a:extLst>
          </p:cNvPr>
          <p:cNvSpPr txBox="1"/>
          <p:nvPr/>
        </p:nvSpPr>
        <p:spPr>
          <a:xfrm>
            <a:off x="2733676" y="5170466"/>
            <a:ext cx="7446275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tbad/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combined_model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/evaluate.py’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multiple_outputs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default False,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prediction_length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default 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model.predict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결과값은 학습에 대한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예측값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0558C7-E118-4182-9B4F-344696DDB055}"/>
              </a:ext>
            </a:extLst>
          </p:cNvPr>
          <p:cNvSpPr/>
          <p:nvPr/>
        </p:nvSpPr>
        <p:spPr>
          <a:xfrm>
            <a:off x="3979383" y="3035401"/>
            <a:ext cx="4809775" cy="560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3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349</Words>
  <Application>Microsoft Office PowerPoint</Application>
  <PresentationFormat>와이드스크린</PresentationFormat>
  <Paragraphs>69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-윤고딕310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이세림</cp:lastModifiedBy>
  <cp:revision>258</cp:revision>
  <dcterms:created xsi:type="dcterms:W3CDTF">2016-03-30T05:53:39Z</dcterms:created>
  <dcterms:modified xsi:type="dcterms:W3CDTF">2021-08-30T14:21:29Z</dcterms:modified>
  <cp:contentStatus/>
</cp:coreProperties>
</file>