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4" r:id="rId3"/>
    <p:sldId id="278" r:id="rId4"/>
    <p:sldId id="297" r:id="rId5"/>
    <p:sldId id="286" r:id="rId6"/>
    <p:sldId id="288" r:id="rId7"/>
    <p:sldId id="295" r:id="rId8"/>
    <p:sldId id="296" r:id="rId9"/>
    <p:sldId id="298" r:id="rId10"/>
    <p:sldId id="263" r:id="rId11"/>
  </p:sldIdLst>
  <p:sldSz cx="12192000" cy="6858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609" autoAdjust="0"/>
  </p:normalViewPr>
  <p:slideViewPr>
    <p:cSldViewPr snapToGrid="0" showGuides="1">
      <p:cViewPr varScale="1">
        <p:scale>
          <a:sx n="99" d="100"/>
          <a:sy n="99" d="100"/>
        </p:scale>
        <p:origin x="45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8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3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3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9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5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6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75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2021.09.09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오류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2419E9-D5EE-4EFB-BA5B-40B70A070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7" t="70345" r="11694" b="5593"/>
          <a:stretch/>
        </p:blipFill>
        <p:spPr>
          <a:xfrm>
            <a:off x="2271645" y="2321631"/>
            <a:ext cx="7648709" cy="3246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744CAE-B414-4BED-844E-0D62CEFFB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19" y="3092225"/>
            <a:ext cx="6865759" cy="1678554"/>
          </a:xfrm>
          <a:prstGeom prst="rect">
            <a:avLst/>
          </a:prstGeom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961898" y="4953248"/>
            <a:ext cx="6268199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xs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ys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=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xs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/ width,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ys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/ height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또는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NaN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나눗셈을 시도했을 때 오류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np.seterr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(divide=‘ignore’, invalid=‘ignore’)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또한 오류</a:t>
            </a:r>
          </a:p>
        </p:txBody>
      </p:sp>
    </p:spTree>
    <p:extLst>
      <p:ext uri="{BB962C8B-B14F-4D97-AF65-F5344CB8AC3E}">
        <p14:creationId xmlns:p14="http://schemas.microsoft.com/office/powerpoint/2010/main" val="291017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오류 해결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A26E7D-8938-4A71-9CBA-D0395FB4B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" r="1" b="412"/>
          <a:stretch/>
        </p:blipFill>
        <p:spPr>
          <a:xfrm>
            <a:off x="6948892" y="2616646"/>
            <a:ext cx="4572000" cy="16247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4E0643-14B4-4737-98E9-3B9396240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08" y="2620699"/>
            <a:ext cx="4572000" cy="162470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EDE3C6B-429F-49B5-A031-DF8E1B020136}"/>
              </a:ext>
            </a:extLst>
          </p:cNvPr>
          <p:cNvSpPr/>
          <p:nvPr/>
        </p:nvSpPr>
        <p:spPr>
          <a:xfrm>
            <a:off x="5686427" y="3089728"/>
            <a:ext cx="819146" cy="67854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45F2B9F1-2EE2-4C6E-BB1E-7500493AE5F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6" y="4661096"/>
            <a:ext cx="5731510" cy="113474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1">
            <a:extLst>
              <a:ext uri="{FF2B5EF4-FFF2-40B4-BE49-F238E27FC236}">
                <a16:creationId xmlns:a16="http://schemas.microsoft.com/office/drawing/2014/main" id="{2927F3C5-9D09-433B-B4FC-8636ADCAEDCB}"/>
              </a:ext>
            </a:extLst>
          </p:cNvPr>
          <p:cNvSpPr txBox="1"/>
          <p:nvPr/>
        </p:nvSpPr>
        <p:spPr>
          <a:xfrm>
            <a:off x="671108" y="6057644"/>
            <a:ext cx="4685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지수 형태의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csv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 108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 중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57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 오류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6A79AAC-ABD0-448A-985B-78953FF07C0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867717" y="5081452"/>
            <a:ext cx="2731596" cy="224643"/>
          </a:xfrm>
          <a:prstGeom prst="rect">
            <a:avLst/>
          </a:prstGeom>
        </p:spPr>
      </p:pic>
      <p:sp>
        <p:nvSpPr>
          <p:cNvPr id="31" name="TextBox 21">
            <a:extLst>
              <a:ext uri="{FF2B5EF4-FFF2-40B4-BE49-F238E27FC236}">
                <a16:creationId xmlns:a16="http://schemas.microsoft.com/office/drawing/2014/main" id="{2E1DF69D-C473-475F-84EB-5706ED57C720}"/>
              </a:ext>
            </a:extLst>
          </p:cNvPr>
          <p:cNvSpPr txBox="1"/>
          <p:nvPr/>
        </p:nvSpPr>
        <p:spPr>
          <a:xfrm>
            <a:off x="7000407" y="5992307"/>
            <a:ext cx="4685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정수 형태로 변경된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csv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-&gt; 108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 중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개만 오류</a:t>
            </a:r>
          </a:p>
        </p:txBody>
      </p:sp>
    </p:spTree>
    <p:extLst>
      <p:ext uri="{BB962C8B-B14F-4D97-AF65-F5344CB8AC3E}">
        <p14:creationId xmlns:p14="http://schemas.microsoft.com/office/powerpoint/2010/main" val="370200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</a:t>
            </a: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2927F3C5-9D09-433B-B4FC-8636ADCAEDCB}"/>
              </a:ext>
            </a:extLst>
          </p:cNvPr>
          <p:cNvSpPr txBox="1"/>
          <p:nvPr/>
        </p:nvSpPr>
        <p:spPr>
          <a:xfrm>
            <a:off x="3467099" y="1092923"/>
            <a:ext cx="5456084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영상을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78:24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나누어 학습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평가 진행</a:t>
            </a:r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2E1DF69D-C473-475F-84EB-5706ED57C720}"/>
              </a:ext>
            </a:extLst>
          </p:cNvPr>
          <p:cNvSpPr txBox="1"/>
          <p:nvPr/>
        </p:nvSpPr>
        <p:spPr>
          <a:xfrm>
            <a:off x="6292583" y="5667551"/>
            <a:ext cx="4685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AI-Hub(24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)-&gt;evaluate</a:t>
            </a:r>
            <a:endParaRPr lang="ko-KR" altLang="en-US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989D4794-9C14-4D6C-9794-C805FAB95E0F}"/>
              </a:ext>
            </a:extLst>
          </p:cNvPr>
          <p:cNvSpPr txBox="1"/>
          <p:nvPr/>
        </p:nvSpPr>
        <p:spPr>
          <a:xfrm>
            <a:off x="7174278" y="2245637"/>
            <a:ext cx="3637536" cy="30828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60"/>
              </a:spcBef>
              <a:spcAft>
                <a:spcPts val="960"/>
              </a:spcAft>
            </a:pPr>
            <a:r>
              <a:rPr lang="ko-KR" altLang="ko-KR" sz="180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Open Sans" panose="020B0604020202020204" pitchFamily="34" charset="0"/>
              </a:rPr>
              <a:t>평가에 사용된 영상 목록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ko-KR" sz="1400" dirty="0">
                <a:solidFill>
                  <a:srgbClr val="333333"/>
                </a:solidFill>
                <a:effectLst/>
                <a:latin typeface="Open Sans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assault : 2-1, 4-1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ko-KR" sz="1400" dirty="0">
                <a:solidFill>
                  <a:srgbClr val="333333"/>
                </a:solidFill>
                <a:effectLst/>
                <a:latin typeface="Open Sans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fight : 1-1, 10-4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ko-KR" sz="1400" dirty="0">
                <a:solidFill>
                  <a:srgbClr val="333333"/>
                </a:solidFill>
                <a:effectLst/>
                <a:latin typeface="Open Sans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burglary : 54-1, 55-1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ko-KR" sz="1400" dirty="0">
                <a:solidFill>
                  <a:srgbClr val="333333"/>
                </a:solidFill>
                <a:effectLst/>
                <a:latin typeface="Open Sans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vandalism : 79-1, 80-3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ko-KR" sz="1400" dirty="0">
                <a:solidFill>
                  <a:srgbClr val="333333"/>
                </a:solidFill>
                <a:effectLst/>
                <a:latin typeface="Open Sans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swoon : 100-1, 101-1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ko-KR" sz="1400" dirty="0">
                <a:solidFill>
                  <a:srgbClr val="333333"/>
                </a:solidFill>
                <a:effectLst/>
                <a:latin typeface="Open Sans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wander : 122-1, 123-1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ko-KR" sz="1400" dirty="0">
                <a:solidFill>
                  <a:srgbClr val="333333"/>
                </a:solidFill>
                <a:effectLst/>
                <a:latin typeface="Open Sans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trespass : 145-1, 146-1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ko-KR" sz="1400" dirty="0">
                <a:solidFill>
                  <a:srgbClr val="333333"/>
                </a:solidFill>
                <a:effectLst/>
                <a:latin typeface="Open Sans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dump : 155-1, 157-1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ko-KR" sz="1400" dirty="0">
                <a:solidFill>
                  <a:srgbClr val="333333"/>
                </a:solidFill>
                <a:effectLst/>
                <a:latin typeface="Open Sans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robbery : 175-1, 176-1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ko-KR" sz="1400" dirty="0" err="1">
                <a:solidFill>
                  <a:srgbClr val="333333"/>
                </a:solidFill>
                <a:effectLst/>
                <a:latin typeface="Open Sans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datefight</a:t>
            </a:r>
            <a:r>
              <a:rPr lang="en-US" altLang="ko-KR" sz="1400" dirty="0">
                <a:solidFill>
                  <a:srgbClr val="333333"/>
                </a:solidFill>
                <a:effectLst/>
                <a:latin typeface="Open Sans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: 183-1, 184-1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ko-KR" sz="1400" dirty="0">
                <a:solidFill>
                  <a:srgbClr val="333333"/>
                </a:solidFill>
                <a:effectLst/>
                <a:latin typeface="Open Sans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kidnap : 199-1, 200-1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ko-KR" sz="1400" dirty="0">
                <a:solidFill>
                  <a:srgbClr val="333333"/>
                </a:solidFill>
                <a:effectLst/>
                <a:latin typeface="Open Sans" panose="020B060402020202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drunken : 112-4, 119-4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EF911D-CAC3-40B1-AC2D-F91AD2E9F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85" y="1648031"/>
            <a:ext cx="3124293" cy="3015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1A5054-4030-4634-96E7-7314A43439DD}"/>
              </a:ext>
            </a:extLst>
          </p:cNvPr>
          <p:cNvSpPr txBox="1"/>
          <p:nvPr/>
        </p:nvSpPr>
        <p:spPr>
          <a:xfrm>
            <a:off x="1771909" y="6265576"/>
            <a:ext cx="245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AI-Hub(78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)-&gt;train</a:t>
            </a:r>
            <a:endParaRPr lang="ko-KR" altLang="en-US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3892B4-3895-4807-B195-864733CA3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263" y="5120475"/>
            <a:ext cx="3124293" cy="1045965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EDA44DBC-DD65-4AF7-BCAC-58BCE2C9A2F2}"/>
              </a:ext>
            </a:extLst>
          </p:cNvPr>
          <p:cNvSpPr/>
          <p:nvPr/>
        </p:nvSpPr>
        <p:spPr>
          <a:xfrm>
            <a:off x="2931346" y="4729453"/>
            <a:ext cx="60102" cy="66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20A3B8-14DB-46E5-BAFC-E8B9CA3134EE}"/>
              </a:ext>
            </a:extLst>
          </p:cNvPr>
          <p:cNvSpPr/>
          <p:nvPr/>
        </p:nvSpPr>
        <p:spPr>
          <a:xfrm>
            <a:off x="2931346" y="4873333"/>
            <a:ext cx="60102" cy="66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8964F4-24C8-4322-AC91-09EA484BDDE4}"/>
              </a:ext>
            </a:extLst>
          </p:cNvPr>
          <p:cNvSpPr/>
          <p:nvPr/>
        </p:nvSpPr>
        <p:spPr>
          <a:xfrm>
            <a:off x="2934001" y="5002667"/>
            <a:ext cx="60102" cy="665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4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평가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C00298-9A50-493A-BD34-C3C59A209ED3}"/>
              </a:ext>
            </a:extLst>
          </p:cNvPr>
          <p:cNvSpPr txBox="1"/>
          <p:nvPr/>
        </p:nvSpPr>
        <p:spPr>
          <a:xfrm>
            <a:off x="7615964" y="5225186"/>
            <a:ext cx="245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AI-Hub(78:24)</a:t>
            </a:r>
            <a:endParaRPr lang="ko-KR" altLang="en-US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247EF-403F-475F-A4E6-6543A4DECFAE}"/>
              </a:ext>
            </a:extLst>
          </p:cNvPr>
          <p:cNvSpPr txBox="1"/>
          <p:nvPr/>
        </p:nvSpPr>
        <p:spPr>
          <a:xfrm>
            <a:off x="2331494" y="5225186"/>
            <a:ext cx="245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AI-Hub(39:12)</a:t>
            </a:r>
            <a:endParaRPr lang="ko-KR" altLang="en-US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3EA3C31B-793F-4193-BBD9-A66DA82A4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2705311"/>
            <a:ext cx="3206076" cy="2252918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52F4B70-C471-4F4D-8F61-35C4457E3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26" y="2705311"/>
            <a:ext cx="3206076" cy="225291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D75C482-4424-44DE-864F-963D8C4C7E0D}"/>
              </a:ext>
            </a:extLst>
          </p:cNvPr>
          <p:cNvSpPr/>
          <p:nvPr/>
        </p:nvSpPr>
        <p:spPr>
          <a:xfrm>
            <a:off x="5686428" y="3224956"/>
            <a:ext cx="819146" cy="67854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5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평가 출력 방식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47A70-71E0-4B24-83AF-77FFC32D96ED}"/>
              </a:ext>
            </a:extLst>
          </p:cNvPr>
          <p:cNvSpPr txBox="1"/>
          <p:nvPr/>
        </p:nvSpPr>
        <p:spPr>
          <a:xfrm>
            <a:off x="1449441" y="4043256"/>
            <a:ext cx="468943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tbad/combined_model/fusion.py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616CA-DBB3-458A-81BA-4F939B6F858C}"/>
              </a:ext>
            </a:extLst>
          </p:cNvPr>
          <p:cNvSpPr txBox="1"/>
          <p:nvPr/>
        </p:nvSpPr>
        <p:spPr>
          <a:xfrm>
            <a:off x="1449441" y="3525472"/>
            <a:ext cx="49709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tbad/combined_model/evaluate.py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EB4B2-E3FE-41B9-B6D4-C2382D398279}"/>
              </a:ext>
            </a:extLst>
          </p:cNvPr>
          <p:cNvSpPr txBox="1"/>
          <p:nvPr/>
        </p:nvSpPr>
        <p:spPr>
          <a:xfrm>
            <a:off x="1449441" y="4561040"/>
            <a:ext cx="395273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tbad/rnn_autoencoder/data.py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42998-1750-40BC-84A3-23969728CC2F}"/>
              </a:ext>
            </a:extLst>
          </p:cNvPr>
          <p:cNvSpPr txBox="1"/>
          <p:nvPr/>
        </p:nvSpPr>
        <p:spPr>
          <a:xfrm>
            <a:off x="1449441" y="3007688"/>
            <a:ext cx="49709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tbad/eval.py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62B22-E030-4CAD-916E-CE72D8CD6164}"/>
              </a:ext>
            </a:extLst>
          </p:cNvPr>
          <p:cNvSpPr txBox="1"/>
          <p:nvPr/>
        </p:nvSpPr>
        <p:spPr>
          <a:xfrm>
            <a:off x="1449441" y="2489904"/>
            <a:ext cx="49709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evaluate.py</a:t>
            </a:r>
          </a:p>
        </p:txBody>
      </p:sp>
    </p:spTree>
    <p:extLst>
      <p:ext uri="{BB962C8B-B14F-4D97-AF65-F5344CB8AC3E}">
        <p14:creationId xmlns:p14="http://schemas.microsoft.com/office/powerpoint/2010/main" val="164176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평가 출력 방식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233C00-0D6F-4A8A-97C7-8F9BABF30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18" y="2261269"/>
            <a:ext cx="6921955" cy="781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0E48D4-5EA0-4E67-9240-4C73CFFFE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18" y="3260366"/>
            <a:ext cx="6921955" cy="11041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1ACF5AE-0E31-46B2-B45D-CFDBD72F2F4D}"/>
              </a:ext>
            </a:extLst>
          </p:cNvPr>
          <p:cNvSpPr/>
          <p:nvPr/>
        </p:nvSpPr>
        <p:spPr>
          <a:xfrm>
            <a:off x="2900316" y="3260366"/>
            <a:ext cx="4624433" cy="263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2A16E3-D9D0-4D8F-98C5-8855400FAB85}"/>
              </a:ext>
            </a:extLst>
          </p:cNvPr>
          <p:cNvSpPr/>
          <p:nvPr/>
        </p:nvSpPr>
        <p:spPr>
          <a:xfrm>
            <a:off x="3338466" y="4082599"/>
            <a:ext cx="5624559" cy="263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5F3D16-D453-41D6-8A5C-F3E29ABF8006}"/>
              </a:ext>
            </a:extLst>
          </p:cNvPr>
          <p:cNvSpPr/>
          <p:nvPr/>
        </p:nvSpPr>
        <p:spPr>
          <a:xfrm>
            <a:off x="4595766" y="2502527"/>
            <a:ext cx="1338309" cy="263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E1E4BC-0D53-464B-8C70-FABA012ED466}"/>
              </a:ext>
            </a:extLst>
          </p:cNvPr>
          <p:cNvSpPr/>
          <p:nvPr/>
        </p:nvSpPr>
        <p:spPr>
          <a:xfrm>
            <a:off x="7491366" y="2497163"/>
            <a:ext cx="2252709" cy="263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99A80-D5AF-4808-B51B-60AF9CE861F9}"/>
              </a:ext>
            </a:extLst>
          </p:cNvPr>
          <p:cNvSpPr txBox="1"/>
          <p:nvPr/>
        </p:nvSpPr>
        <p:spPr>
          <a:xfrm>
            <a:off x="3186193" y="4577676"/>
            <a:ext cx="635020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y_true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정답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결과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가지고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AUROC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AUPRC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측정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predict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학습된 모델을 사용하는 것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predict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AUROC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AUPRC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가지고 모델을 평가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7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평가 출력 방식 변경 의도 및 한계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B2E89-2164-4685-8F5A-854A13DA33C4}"/>
              </a:ext>
            </a:extLst>
          </p:cNvPr>
          <p:cNvSpPr txBox="1"/>
          <p:nvPr/>
        </p:nvSpPr>
        <p:spPr>
          <a:xfrm>
            <a:off x="1449441" y="2518479"/>
            <a:ext cx="9351909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학습된 모델을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model.evaluate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통해 평가를 하려고 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 - </a:t>
            </a:r>
            <a:r>
              <a:rPr lang="en-US" altLang="ko-KR" sz="12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model.evaluate</a:t>
            </a:r>
            <a:r>
              <a: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()</a:t>
            </a:r>
            <a:r>
              <a:rPr lang="ko-KR" altLang="en-US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어느 부분에 사용할 지에 대한 어려움</a:t>
            </a:r>
            <a:endParaRPr lang="en-US" altLang="ko-KR" sz="12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당 정확도 출력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 - </a:t>
            </a:r>
            <a:r>
              <a:rPr lang="ko-KR" altLang="en-US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전체 결과에 대한 </a:t>
            </a:r>
            <a:r>
              <a: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</a:t>
            </a:r>
            <a:r>
              <a:rPr lang="ko-KR" altLang="en-US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값이 </a:t>
            </a:r>
            <a:r>
              <a:rPr lang="ko-KR" altLang="en-US" sz="12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리턴되므로</a:t>
            </a:r>
            <a:r>
              <a:rPr lang="ko-KR" altLang="en-US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</a:t>
            </a:r>
            <a:r>
              <a:rPr lang="ko-KR" altLang="en-US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마다 출력할 수 있도록 하는 지식 필요</a:t>
            </a:r>
            <a:endParaRPr lang="en-US" altLang="ko-KR" sz="12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어떠한 이상행동인지 출력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 - </a:t>
            </a:r>
            <a:r>
              <a:rPr lang="ko-KR" altLang="en-US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가장 의문인 부분</a:t>
            </a:r>
            <a:endParaRPr lang="en-US" altLang="ko-KR" sz="12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 - </a:t>
            </a:r>
            <a:r>
              <a:rPr lang="ko-KR" altLang="en-US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실제 학습할 때 사용하는 데이터셋은 </a:t>
            </a:r>
            <a:r>
              <a: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파일이며 이상행동의 종류가 무엇인지에 대한 정보는 없음</a:t>
            </a:r>
            <a:endParaRPr lang="en-US" altLang="ko-KR" sz="12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 - </a:t>
            </a:r>
            <a:r>
              <a:rPr lang="ko-KR" altLang="en-US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따라서 해당 영상이 어떠한 이상행동인지 출력할 수 없음</a:t>
            </a:r>
            <a:endParaRPr lang="en-US" altLang="ko-KR" sz="12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8104D-96BE-467A-8F6B-C65EF3E11CAC}"/>
              </a:ext>
            </a:extLst>
          </p:cNvPr>
          <p:cNvSpPr txBox="1"/>
          <p:nvPr/>
        </p:nvSpPr>
        <p:spPr>
          <a:xfrm>
            <a:off x="1350703" y="5555297"/>
            <a:ext cx="935190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-&gt; 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 부분에 대한 논의가 필요</a:t>
            </a:r>
            <a:endParaRPr lang="en-US" altLang="ko-KR" sz="20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42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89AE0-810E-493D-9DE1-1B558F899056}"/>
              </a:ext>
            </a:extLst>
          </p:cNvPr>
          <p:cNvGrpSpPr/>
          <p:nvPr/>
        </p:nvGrpSpPr>
        <p:grpSpPr>
          <a:xfrm>
            <a:off x="1953229" y="3460748"/>
            <a:ext cx="6712959" cy="494818"/>
            <a:chOff x="1011544" y="2215400"/>
            <a:chExt cx="6712959" cy="494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3775D-0F0F-4C52-9BE0-7920ADD505F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결과 출력 방식 논의 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D84B9C-8EB3-4018-B276-ED39AE28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3B3687-8146-47A5-B9B8-0E231177A08F}"/>
              </a:ext>
            </a:extLst>
          </p:cNvPr>
          <p:cNvGrpSpPr/>
          <p:nvPr/>
        </p:nvGrpSpPr>
        <p:grpSpPr>
          <a:xfrm>
            <a:off x="1944643" y="2441171"/>
            <a:ext cx="7292756" cy="758686"/>
            <a:chOff x="1011544" y="2215400"/>
            <a:chExt cx="6712959" cy="7586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D0F4B6-B1BB-4EC6-88A1-49532E65F8D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여전히 발생하는 </a:t>
              </a:r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AI-HUB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일부 파일의 </a:t>
              </a:r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value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오류 해결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9CB0172-364C-4D82-AB00-708D295C0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396</Words>
  <Application>Microsoft Office PowerPoint</Application>
  <PresentationFormat>와이드스크린</PresentationFormat>
  <Paragraphs>73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굴림</vt:lpstr>
      <vt:lpstr>-윤고딕310</vt:lpstr>
      <vt:lpstr>Open Sans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 지상</cp:lastModifiedBy>
  <cp:revision>263</cp:revision>
  <dcterms:created xsi:type="dcterms:W3CDTF">2016-03-30T05:53:39Z</dcterms:created>
  <dcterms:modified xsi:type="dcterms:W3CDTF">2021-09-09T08:56:41Z</dcterms:modified>
  <cp:contentStatus/>
</cp:coreProperties>
</file>