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0"/>
  </p:notesMasterIdLst>
  <p:sldIdLst>
    <p:sldId id="256" r:id="rId2"/>
    <p:sldId id="294" r:id="rId3"/>
    <p:sldId id="299" r:id="rId4"/>
    <p:sldId id="300" r:id="rId5"/>
    <p:sldId id="301" r:id="rId6"/>
    <p:sldId id="302" r:id="rId7"/>
    <p:sldId id="298" r:id="rId8"/>
    <p:sldId id="263" r:id="rId9"/>
  </p:sldIdLst>
  <p:sldSz cx="12192000" cy="6858000"/>
  <p:notesSz cx="6858000" cy="9144000"/>
  <p:embeddedFontLst>
    <p:embeddedFont>
      <p:font typeface="맑은 고딕" panose="020B0503020000020004" pitchFamily="50" charset="-127"/>
      <p:regular r:id="rId11"/>
      <p:bold r:id="rId1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3838"/>
    <a:srgbClr val="F9F9F9"/>
    <a:srgbClr val="EAEAEA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7609" autoAdjust="0"/>
  </p:normalViewPr>
  <p:slideViewPr>
    <p:cSldViewPr snapToGrid="0" showGuides="1">
      <p:cViewPr varScale="1">
        <p:scale>
          <a:sx n="59" d="100"/>
          <a:sy n="59" d="100"/>
        </p:scale>
        <p:origin x="72" y="3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BB4A3E-B545-4DBF-A530-B48F8A49816F}" type="datetimeFigureOut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AC66B2-766B-4F93-BD9A-AF905D8D79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9479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C66B2-766B-4F93-BD9A-AF905D8D79F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89815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C66B2-766B-4F93-BD9A-AF905D8D79F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3518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C66B2-766B-4F93-BD9A-AF905D8D79F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23190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C66B2-766B-4F93-BD9A-AF905D8D79F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42462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C66B2-766B-4F93-BD9A-AF905D8D79F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42780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C66B2-766B-4F93-BD9A-AF905D8D79F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4516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5164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978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059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6361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200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5613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4631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340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4665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383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2104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473334-62CF-419E-9525-EB38B3AC1407}" type="datetimeFigureOut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9217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09900" y="3044279"/>
            <a:ext cx="6172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PLASS-NIA </a:t>
            </a: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인공지능학습데이터구축사업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(2021)</a:t>
            </a:r>
          </a:p>
          <a:p>
            <a:pPr algn="ctr"/>
            <a:r>
              <a:rPr lang="en-US" altLang="ko-KR" sz="2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MPED-RNN </a:t>
            </a:r>
            <a:r>
              <a:rPr lang="ko-KR" altLang="en-US" sz="2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모델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562320" y="4606204"/>
            <a:ext cx="30673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4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팀 김경수 이지상 이세림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3E6979B-F8F8-45F3-8A56-EDD590E07448}"/>
              </a:ext>
            </a:extLst>
          </p:cNvPr>
          <p:cNvSpPr/>
          <p:nvPr/>
        </p:nvSpPr>
        <p:spPr>
          <a:xfrm>
            <a:off x="5630167" y="6294100"/>
            <a:ext cx="93166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2021.09.16</a:t>
            </a:r>
            <a:endParaRPr lang="ko-KR" altLang="en-US" sz="12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1168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4801" y="711797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MPED-RNN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AI-Hub </a:t>
            </a: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데이터셋 평가 출력</a:t>
            </a:r>
          </a:p>
        </p:txBody>
      </p:sp>
      <p:sp>
        <p:nvSpPr>
          <p:cNvPr id="10" name="TextBox 12">
            <a:extLst>
              <a:ext uri="{FF2B5EF4-FFF2-40B4-BE49-F238E27FC236}">
                <a16:creationId xmlns:a16="http://schemas.microsoft.com/office/drawing/2014/main" id="{C725A3DB-B1CF-4F98-B0C7-5068F09F1B4B}"/>
              </a:ext>
            </a:extLst>
          </p:cNvPr>
          <p:cNvSpPr txBox="1"/>
          <p:nvPr/>
        </p:nvSpPr>
        <p:spPr>
          <a:xfrm>
            <a:off x="1582464" y="4839627"/>
            <a:ext cx="9320979" cy="115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기존 출력 방식은 </a:t>
            </a:r>
            <a:r>
              <a:rPr lang="en-US" altLang="ko-KR" sz="1600" b="1" dirty="0" err="1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roc_auc_score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, </a:t>
            </a:r>
            <a:r>
              <a:rPr lang="en-US" altLang="ko-KR" sz="1600" b="1" dirty="0" err="1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average_precision_score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함수를 사용해 </a:t>
            </a:r>
            <a:r>
              <a:rPr lang="en-US" altLang="ko-KR" sz="1600" b="1" dirty="0" err="1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auroc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와 </a:t>
            </a:r>
            <a:r>
              <a:rPr lang="en-US" altLang="ko-KR" sz="1600" b="1" dirty="0" err="1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aupr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을 출력</a:t>
            </a:r>
            <a:endParaRPr lang="en-US" altLang="ko-KR" sz="1600" b="1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 err="1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auroc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을 예로 들면 전체 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true 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중 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true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로 확인된 값의 비율</a:t>
            </a:r>
            <a:endParaRPr lang="en-US" altLang="ko-KR" sz="1600" b="1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원하는 출력 방식과는 거리가 멂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E6294EF-CC28-405F-853C-963FA6330C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4099" y="2385571"/>
            <a:ext cx="8243796" cy="2086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177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4801" y="711797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MPED-RNN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AI-Hub </a:t>
            </a: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데이터셋 평가 출력</a:t>
            </a:r>
          </a:p>
        </p:txBody>
      </p:sp>
      <p:sp>
        <p:nvSpPr>
          <p:cNvPr id="10" name="TextBox 12">
            <a:extLst>
              <a:ext uri="{FF2B5EF4-FFF2-40B4-BE49-F238E27FC236}">
                <a16:creationId xmlns:a16="http://schemas.microsoft.com/office/drawing/2014/main" id="{C725A3DB-B1CF-4F98-B0C7-5068F09F1B4B}"/>
              </a:ext>
            </a:extLst>
          </p:cNvPr>
          <p:cNvSpPr txBox="1"/>
          <p:nvPr/>
        </p:nvSpPr>
        <p:spPr>
          <a:xfrm>
            <a:off x="2024389" y="5359026"/>
            <a:ext cx="8143219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 err="1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sklearn.metrics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모듈에 구현되어 있는 </a:t>
            </a:r>
            <a:r>
              <a:rPr lang="en-US" altLang="ko-KR" sz="1600" b="1" dirty="0" err="1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accuracy_score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와 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f1_score 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함수 이용</a:t>
            </a:r>
            <a:endParaRPr lang="en-US" altLang="ko-KR" sz="1600" b="1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기존에 사용하던 변수 </a:t>
            </a:r>
            <a:r>
              <a:rPr lang="en-US" altLang="ko-KR" sz="1600" b="1" dirty="0" err="1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y_true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와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en-US" altLang="ko-KR" sz="1600" b="1" dirty="0" err="1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y_hat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의 타입과 함수와의 충돌로 오류 발생 추정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5088BF0-8F76-434E-A9A7-178748D1A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5683" y="2018373"/>
            <a:ext cx="6320633" cy="272626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4C6089B-5CB2-44D7-A3BB-F02F86B77B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4964" y="4917189"/>
            <a:ext cx="9902072" cy="269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378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4801" y="711797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MPED-RNN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AI-Hub </a:t>
            </a: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데이터셋 평가 출력</a:t>
            </a:r>
          </a:p>
        </p:txBody>
      </p:sp>
      <p:sp>
        <p:nvSpPr>
          <p:cNvPr id="10" name="TextBox 12">
            <a:extLst>
              <a:ext uri="{FF2B5EF4-FFF2-40B4-BE49-F238E27FC236}">
                <a16:creationId xmlns:a16="http://schemas.microsoft.com/office/drawing/2014/main" id="{C725A3DB-B1CF-4F98-B0C7-5068F09F1B4B}"/>
              </a:ext>
            </a:extLst>
          </p:cNvPr>
          <p:cNvSpPr txBox="1"/>
          <p:nvPr/>
        </p:nvSpPr>
        <p:spPr>
          <a:xfrm>
            <a:off x="1465597" y="5160039"/>
            <a:ext cx="9260807" cy="115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fusion.py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파일에 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evaluate()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함수를 구현해 평가 시도</a:t>
            </a:r>
            <a:endParaRPr lang="en-US" altLang="ko-KR" sz="1600" b="1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출력에 대한 값을 넣어주지 않았고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None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을 넣어주면 위와 같은 오류</a:t>
            </a:r>
            <a:endParaRPr lang="en-US" altLang="ko-KR" sz="1600" b="1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사용하기 위해서는 </a:t>
            </a:r>
            <a:r>
              <a:rPr lang="ko-KR" altLang="en-US" sz="1600" b="1" dirty="0" err="1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출력값이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우선적으로 필요하며 그러기 위해선 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train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으로 거슬러 올라가야 함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4495F2D-6215-4B9B-B658-6DB86F1E3C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510" y="2781915"/>
            <a:ext cx="5486754" cy="132170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E78FEE7-8C27-4035-BC6F-0FC5DE5034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0626" y="4649908"/>
            <a:ext cx="4610743" cy="28579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BFE25A9-CFFC-4FB5-A30D-004E583F12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0773" y="2847684"/>
            <a:ext cx="5005717" cy="1190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421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4801" y="711797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MPED-RNN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AI-Hub </a:t>
            </a: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데이터셋 평가 출력</a:t>
            </a:r>
          </a:p>
        </p:txBody>
      </p:sp>
      <p:sp>
        <p:nvSpPr>
          <p:cNvPr id="10" name="TextBox 12">
            <a:extLst>
              <a:ext uri="{FF2B5EF4-FFF2-40B4-BE49-F238E27FC236}">
                <a16:creationId xmlns:a16="http://schemas.microsoft.com/office/drawing/2014/main" id="{C725A3DB-B1CF-4F98-B0C7-5068F09F1B4B}"/>
              </a:ext>
            </a:extLst>
          </p:cNvPr>
          <p:cNvSpPr txBox="1"/>
          <p:nvPr/>
        </p:nvSpPr>
        <p:spPr>
          <a:xfrm>
            <a:off x="1611820" y="5160039"/>
            <a:ext cx="8968360" cy="115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 err="1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y_hat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(predict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결과 참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의 값</a:t>
            </a:r>
            <a:endParaRPr lang="en-US" altLang="ko-KR" sz="1600" b="1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1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이 넘는 값도 존재하나 대부분 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0.5 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미만의 값을 가지고 있음</a:t>
            </a:r>
            <a:endParaRPr lang="en-US" altLang="ko-KR" sz="1600" b="1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이상행동을 나타낸 것으로 </a:t>
            </a:r>
            <a:r>
              <a:rPr lang="ko-KR" altLang="en-US" sz="1600" b="1" dirty="0" err="1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추측중이나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정확히 무엇을 나타내는지는 현재 알아보는 중에 있음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61011F6-4915-4408-92A7-007406AE15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8497" y="1976552"/>
            <a:ext cx="6855006" cy="290552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45944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4801" y="711797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MPED-RNN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AI-Hub </a:t>
            </a: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데이터셋 평가 출력</a:t>
            </a:r>
          </a:p>
        </p:txBody>
      </p:sp>
      <p:sp>
        <p:nvSpPr>
          <p:cNvPr id="10" name="TextBox 12">
            <a:extLst>
              <a:ext uri="{FF2B5EF4-FFF2-40B4-BE49-F238E27FC236}">
                <a16:creationId xmlns:a16="http://schemas.microsoft.com/office/drawing/2014/main" id="{C725A3DB-B1CF-4F98-B0C7-5068F09F1B4B}"/>
              </a:ext>
            </a:extLst>
          </p:cNvPr>
          <p:cNvSpPr txBox="1"/>
          <p:nvPr/>
        </p:nvSpPr>
        <p:spPr>
          <a:xfrm>
            <a:off x="1611820" y="5160039"/>
            <a:ext cx="8968360" cy="115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1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이 넘는 값도 존재하나 대부분 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0.5 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미만의 값을 가지고 있음</a:t>
            </a:r>
            <a:endParaRPr lang="en-US" altLang="ko-KR" sz="1600" b="1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AI-Hub dataset, HR-Avenue, HR-</a:t>
            </a:r>
            <a:r>
              <a:rPr lang="en-US" altLang="ko-KR" sz="1600" b="1" dirty="0" err="1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ShanghaiTech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모두 동일한 형식의 데이터 출력</a:t>
            </a:r>
            <a:endParaRPr lang="en-US" altLang="ko-KR" sz="1600" b="1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이상행동을 나타낸 것으로 </a:t>
            </a:r>
            <a:r>
              <a:rPr lang="ko-KR" altLang="en-US" sz="1600" b="1" dirty="0" err="1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추측중이나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정확히 무엇을 나타내는지는 현재 알아보는 중에 있음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61011F6-4915-4408-92A7-007406AE15F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3"/>
          <a:stretch/>
        </p:blipFill>
        <p:spPr bwMode="auto">
          <a:xfrm>
            <a:off x="2668497" y="2009775"/>
            <a:ext cx="6855006" cy="287229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40788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4801" y="806590"/>
            <a:ext cx="48577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계획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5889AE0-810E-493D-9DE1-1B558F899056}"/>
              </a:ext>
            </a:extLst>
          </p:cNvPr>
          <p:cNvGrpSpPr/>
          <p:nvPr/>
        </p:nvGrpSpPr>
        <p:grpSpPr>
          <a:xfrm>
            <a:off x="2105629" y="3493591"/>
            <a:ext cx="6712959" cy="494818"/>
            <a:chOff x="1011544" y="2215400"/>
            <a:chExt cx="6712959" cy="494818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8B3775D-0F0F-4C52-9BE0-7920ADD505F2}"/>
                </a:ext>
              </a:extLst>
            </p:cNvPr>
            <p:cNvSpPr txBox="1"/>
            <p:nvPr/>
          </p:nvSpPr>
          <p:spPr>
            <a:xfrm>
              <a:off x="1639161" y="2266200"/>
              <a:ext cx="60853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모델 평가를 위한 변수 타입 조정 혹은 함수 생성</a:t>
              </a:r>
            </a:p>
          </p:txBody>
        </p:sp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B8D84B9C-8EB3-4018-B276-ED39AE2885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1544" y="2215400"/>
              <a:ext cx="733063" cy="494818"/>
            </a:xfrm>
            <a:prstGeom prst="rect">
              <a:avLst/>
            </a:prstGeom>
          </p:spPr>
        </p:pic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8215B0DF-5FBD-40AD-8118-FA90FBBA0F7C}"/>
              </a:ext>
            </a:extLst>
          </p:cNvPr>
          <p:cNvGrpSpPr/>
          <p:nvPr/>
        </p:nvGrpSpPr>
        <p:grpSpPr>
          <a:xfrm>
            <a:off x="2105629" y="2666091"/>
            <a:ext cx="6712959" cy="494818"/>
            <a:chOff x="1011544" y="2215400"/>
            <a:chExt cx="6712959" cy="494818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346905A-6ADD-4DF2-9E83-58388125B874}"/>
                </a:ext>
              </a:extLst>
            </p:cNvPr>
            <p:cNvSpPr txBox="1"/>
            <p:nvPr/>
          </p:nvSpPr>
          <p:spPr>
            <a:xfrm>
              <a:off x="1639161" y="2266200"/>
              <a:ext cx="60853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predict() </a:t>
              </a:r>
              <a:r>
                <a:rPr lang="ko-KR" altLang="en-US" sz="2000" b="1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결과 출력되는 값 분석</a:t>
              </a:r>
            </a:p>
          </p:txBody>
        </p:sp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607C1CD6-CD7C-46A4-AACB-4EA636D4CE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1544" y="2215400"/>
              <a:ext cx="733063" cy="494818"/>
            </a:xfrm>
            <a:prstGeom prst="rect">
              <a:avLst/>
            </a:prstGeom>
          </p:spPr>
        </p:pic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A2573D96-C897-497B-BA0B-088C0AB9F5B1}"/>
              </a:ext>
            </a:extLst>
          </p:cNvPr>
          <p:cNvGrpSpPr/>
          <p:nvPr/>
        </p:nvGrpSpPr>
        <p:grpSpPr>
          <a:xfrm>
            <a:off x="2105629" y="4327983"/>
            <a:ext cx="6712959" cy="494818"/>
            <a:chOff x="1011544" y="2215400"/>
            <a:chExt cx="6712959" cy="494818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628F426-DAE1-4609-B3F8-B456C738EA9E}"/>
                </a:ext>
              </a:extLst>
            </p:cNvPr>
            <p:cNvSpPr txBox="1"/>
            <p:nvPr/>
          </p:nvSpPr>
          <p:spPr>
            <a:xfrm>
              <a:off x="1639161" y="2266200"/>
              <a:ext cx="60853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Epoch</a:t>
              </a:r>
              <a:r>
                <a:rPr lang="ko-KR" altLang="en-US" sz="2000" b="1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별 </a:t>
              </a:r>
              <a:r>
                <a:rPr lang="en-US" altLang="ko-KR" sz="2000" b="1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acc</a:t>
              </a:r>
              <a:r>
                <a:rPr lang="ko-KR" altLang="en-US" sz="2000" b="1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와 </a:t>
              </a:r>
              <a:r>
                <a:rPr lang="en-US" altLang="ko-KR" sz="2000" b="1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loss </a:t>
              </a:r>
              <a:r>
                <a:rPr lang="ko-KR" altLang="en-US" sz="2000" b="1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출력</a:t>
              </a:r>
              <a:endParaRPr lang="ko-KR" altLang="en-US" sz="20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endParaRPr>
            </a:p>
          </p:txBody>
        </p:sp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9FC2D760-0EDF-43B9-A6B5-871CA3036F2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1544" y="2215400"/>
              <a:ext cx="733063" cy="4948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4844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09900" y="3044279"/>
            <a:ext cx="6172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PLASS-NIA </a:t>
            </a: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인공지능학습데이터구축사업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(2021)</a:t>
            </a:r>
          </a:p>
          <a:p>
            <a:pPr algn="ctr"/>
            <a:r>
              <a:rPr lang="en-US" altLang="ko-KR" sz="2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MPED-RNN </a:t>
            </a:r>
            <a:r>
              <a:rPr lang="ko-KR" altLang="en-US" sz="2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모델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562320" y="4606204"/>
            <a:ext cx="306736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감사합니다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69334" y="6442444"/>
            <a:ext cx="525175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참고</a:t>
            </a: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: Learning Regularity in Skeleton Trajectories for Anomaly Detection in Videos</a:t>
            </a:r>
            <a:endParaRPr lang="ko-KR" altLang="en-US" sz="10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2447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3253</TotalTime>
  <Words>254</Words>
  <Application>Microsoft Office PowerPoint</Application>
  <PresentationFormat>와이드스크린</PresentationFormat>
  <Paragraphs>42</Paragraphs>
  <Slides>8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맑은 고딕</vt:lpstr>
      <vt:lpstr>Arial</vt:lpstr>
      <vt:lpstr>-윤고딕330</vt:lpstr>
      <vt:lpstr>-윤고딕310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 DEMO HUB</dc:creator>
  <cp:lastModifiedBy>Lee Serim</cp:lastModifiedBy>
  <cp:revision>274</cp:revision>
  <dcterms:created xsi:type="dcterms:W3CDTF">2016-03-30T05:53:39Z</dcterms:created>
  <dcterms:modified xsi:type="dcterms:W3CDTF">2021-09-15T20:26:58Z</dcterms:modified>
  <cp:contentStatus/>
</cp:coreProperties>
</file>