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05" r:id="rId4"/>
    <p:sldId id="304" r:id="rId5"/>
    <p:sldId id="306" r:id="rId6"/>
    <p:sldId id="307" r:id="rId7"/>
    <p:sldId id="308" r:id="rId8"/>
    <p:sldId id="309" r:id="rId9"/>
    <p:sldId id="298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74" d="100"/>
          <a:sy n="74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0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7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2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1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2021.09.23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410482" y="5123335"/>
            <a:ext cx="737103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데이터셋과 동일한 구조의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block_type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정보를 통해 이상행동의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정확하게 알 수 있음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B132FF-3EB4-4D6A-96CD-B22FEEDC78E6}"/>
              </a:ext>
            </a:extLst>
          </p:cNvPr>
          <p:cNvGrpSpPr/>
          <p:nvPr/>
        </p:nvGrpSpPr>
        <p:grpSpPr>
          <a:xfrm>
            <a:off x="1892657" y="2052337"/>
            <a:ext cx="8406687" cy="2700638"/>
            <a:chOff x="2665989" y="2252362"/>
            <a:chExt cx="7326475" cy="23550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0505375-B247-4DE7-93BE-4808231DE5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5989" y="2252362"/>
              <a:ext cx="7326475" cy="2088997"/>
              <a:chOff x="2410482" y="2209868"/>
              <a:chExt cx="8598384" cy="245165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D9C884B-39CF-4350-9F00-395E3EFFC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9295"/>
              <a:stretch/>
            </p:blipFill>
            <p:spPr>
              <a:xfrm>
                <a:off x="2410482" y="2209868"/>
                <a:ext cx="2019503" cy="245165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3743A0-F69B-4478-8557-86067EE21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619" b="34676"/>
              <a:stretch/>
            </p:blipFill>
            <p:spPr>
              <a:xfrm>
                <a:off x="4603442" y="2209868"/>
                <a:ext cx="2019504" cy="2451656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8765BBB-3873-43E7-95E3-FF56997B9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889" b="407"/>
              <a:stretch/>
            </p:blipFill>
            <p:spPr>
              <a:xfrm>
                <a:off x="6796402" y="2209868"/>
                <a:ext cx="2019504" cy="245165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672416-7E66-4D6D-B4F5-1EC20223B3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1312"/>
              <a:stretch/>
            </p:blipFill>
            <p:spPr>
              <a:xfrm>
                <a:off x="8989362" y="2209868"/>
                <a:ext cx="2019504" cy="2451656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63CB2E-F434-402C-AA63-623D654B3E06}"/>
                </a:ext>
              </a:extLst>
            </p:cNvPr>
            <p:cNvSpPr txBox="1"/>
            <p:nvPr/>
          </p:nvSpPr>
          <p:spPr>
            <a:xfrm>
              <a:off x="3243126" y="4361209"/>
              <a:ext cx="6172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595959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C021_A17_SY15_P01_B01_01DAS_blockinfo.json</a:t>
              </a:r>
              <a:endPara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76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406375" y="4996598"/>
            <a:ext cx="737103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우측의 경우 서버에 있는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feature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추출을 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평가에 필요한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 17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좌표를 사용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EBA503-F068-48D5-80F5-38B14B24CAC1}"/>
              </a:ext>
            </a:extLst>
          </p:cNvPr>
          <p:cNvGrpSpPr/>
          <p:nvPr/>
        </p:nvGrpSpPr>
        <p:grpSpPr>
          <a:xfrm>
            <a:off x="787724" y="2251466"/>
            <a:ext cx="7326475" cy="2355068"/>
            <a:chOff x="541914" y="2255975"/>
            <a:chExt cx="7326475" cy="235506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0505375-B247-4DE7-93BE-4808231DE5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1914" y="2255975"/>
              <a:ext cx="7326475" cy="2088997"/>
              <a:chOff x="2410482" y="2209868"/>
              <a:chExt cx="8598384" cy="245165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D9C884B-39CF-4350-9F00-395E3EFFC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69295"/>
              <a:stretch/>
            </p:blipFill>
            <p:spPr>
              <a:xfrm>
                <a:off x="2410482" y="2209868"/>
                <a:ext cx="2019503" cy="245165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3743A0-F69B-4478-8557-86067EE21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4619" b="34676"/>
              <a:stretch/>
            </p:blipFill>
            <p:spPr>
              <a:xfrm>
                <a:off x="4603442" y="2209868"/>
                <a:ext cx="2019504" cy="2451656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8765BBB-3873-43E7-95E3-FF56997B9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8889" b="407"/>
              <a:stretch/>
            </p:blipFill>
            <p:spPr>
              <a:xfrm>
                <a:off x="6796402" y="2209868"/>
                <a:ext cx="2019504" cy="245165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4672416-7E66-4D6D-B4F5-1EC20223B3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-1" b="1312"/>
              <a:stretch/>
            </p:blipFill>
            <p:spPr>
              <a:xfrm>
                <a:off x="8989362" y="2209868"/>
                <a:ext cx="2019504" cy="2451656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63CB2E-F434-402C-AA63-623D654B3E06}"/>
                </a:ext>
              </a:extLst>
            </p:cNvPr>
            <p:cNvSpPr txBox="1"/>
            <p:nvPr/>
          </p:nvSpPr>
          <p:spPr>
            <a:xfrm>
              <a:off x="1119051" y="4364822"/>
              <a:ext cx="6172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595959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C021_A17_SY15_P01_B01_01DAS_blockinfo.json</a:t>
              </a:r>
              <a:endPara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351074-8C6F-468E-A48C-49F8E351AAA6}"/>
              </a:ext>
            </a:extLst>
          </p:cNvPr>
          <p:cNvGrpSpPr/>
          <p:nvPr/>
        </p:nvGrpSpPr>
        <p:grpSpPr>
          <a:xfrm>
            <a:off x="8261773" y="2251466"/>
            <a:ext cx="3031275" cy="2355067"/>
            <a:chOff x="8261774" y="2255976"/>
            <a:chExt cx="3031275" cy="235506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7FE2A2A-2EB6-435D-8F23-8DE4D7B91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846" t="14138"/>
            <a:stretch/>
          </p:blipFill>
          <p:spPr>
            <a:xfrm>
              <a:off x="8591550" y="2255976"/>
              <a:ext cx="2371725" cy="208361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663C5B-BEDD-4C18-88DF-5B4A82E6DF7E}"/>
                </a:ext>
              </a:extLst>
            </p:cNvPr>
            <p:cNvSpPr txBox="1"/>
            <p:nvPr/>
          </p:nvSpPr>
          <p:spPr>
            <a:xfrm>
              <a:off x="8261774" y="4364822"/>
              <a:ext cx="303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595959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C021_A17_SY15_P01_B01_01DAS_check.json</a:t>
              </a:r>
              <a:endPara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39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csv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생성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123335"/>
            <a:ext cx="76860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각 파일에 대한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작업 수행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[DAS, DBS], [NAS,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NBS]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경우 다른 각도의 같은 영상이므로 한 폴더에 묶음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69171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C021_A17_SY15_P01_B01_01DAS_blockinfo.csv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AD7E3A-C0CD-4243-BDBC-C147076575FE}"/>
              </a:ext>
            </a:extLst>
          </p:cNvPr>
          <p:cNvGrpSpPr/>
          <p:nvPr/>
        </p:nvGrpSpPr>
        <p:grpSpPr>
          <a:xfrm>
            <a:off x="1057844" y="1997004"/>
            <a:ext cx="10076313" cy="2733675"/>
            <a:chOff x="712296" y="1997004"/>
            <a:chExt cx="10076313" cy="27336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51A7B08-543E-412B-9C47-70AD84C62B5B}"/>
                </a:ext>
              </a:extLst>
            </p:cNvPr>
            <p:cNvGrpSpPr/>
            <p:nvPr/>
          </p:nvGrpSpPr>
          <p:grpSpPr>
            <a:xfrm>
              <a:off x="712296" y="2182304"/>
              <a:ext cx="7679948" cy="2363076"/>
              <a:chOff x="991276" y="2182304"/>
              <a:chExt cx="7679948" cy="236307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A9AC02D-40EB-4F90-90FA-2958177BE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276" y="2925692"/>
                <a:ext cx="1247775" cy="876300"/>
              </a:xfrm>
              <a:prstGeom prst="rect">
                <a:avLst/>
              </a:prstGeom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AF50DB8-B4A9-4925-9DA8-52E3BF2DED35}"/>
                  </a:ext>
                </a:extLst>
              </p:cNvPr>
              <p:cNvGrpSpPr/>
              <p:nvPr/>
            </p:nvGrpSpPr>
            <p:grpSpPr>
              <a:xfrm>
                <a:off x="2499023" y="2182304"/>
                <a:ext cx="6172201" cy="2363076"/>
                <a:chOff x="5057773" y="2042236"/>
                <a:chExt cx="6172201" cy="2363076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F90D5145-3D0E-4E1F-9112-9ACAB8807C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706" b="54115"/>
                <a:stretch/>
              </p:blipFill>
              <p:spPr>
                <a:xfrm>
                  <a:off x="5057773" y="2042236"/>
                  <a:ext cx="6172200" cy="1070782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E6D4C911-12B4-45B1-A114-A403F41E5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814"/>
                <a:stretch/>
              </p:blipFill>
              <p:spPr>
                <a:xfrm>
                  <a:off x="5057773" y="3328987"/>
                  <a:ext cx="6172201" cy="1076325"/>
                </a:xfrm>
                <a:prstGeom prst="rect">
                  <a:avLst/>
                </a:prstGeom>
              </p:spPr>
            </p:pic>
          </p:grp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0AEC0D0-8A55-4405-8FEA-27B789161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4184" y="1997004"/>
              <a:ext cx="1114425" cy="2733675"/>
            </a:xfrm>
            <a:prstGeom prst="rect">
              <a:avLst/>
            </a:prstGeom>
          </p:spPr>
        </p:pic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0B08E6E5-472D-430C-A015-60AFD6A6FB12}"/>
                </a:ext>
              </a:extLst>
            </p:cNvPr>
            <p:cNvSpPr/>
            <p:nvPr/>
          </p:nvSpPr>
          <p:spPr>
            <a:xfrm>
              <a:off x="8614114" y="3082855"/>
              <a:ext cx="838200" cy="56197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9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train,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test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분별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52990" y="5123335"/>
            <a:ext cx="768601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데이터데 대해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데이터를 무작위로 선정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해당 데이터의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blockinfo.json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참고하여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masks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제작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현재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dataset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은 주거침입과 절차에 대한 이상행동만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존재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3CB2E-F434-402C-AA63-623D654B3E06}"/>
              </a:ext>
            </a:extLst>
          </p:cNvPr>
          <p:cNvSpPr txBox="1"/>
          <p:nvPr/>
        </p:nvSpPr>
        <p:spPr>
          <a:xfrm>
            <a:off x="3009899" y="4691711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C021_A17_SY15_P01_B01_01DAS_blockinfo.csv</a:t>
            </a:r>
            <a:endParaRPr lang="ko-KR" altLang="en-US" sz="1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595959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4F5395-DD9A-4C64-A817-CBE7F434147F}"/>
              </a:ext>
            </a:extLst>
          </p:cNvPr>
          <p:cNvGrpSpPr/>
          <p:nvPr/>
        </p:nvGrpSpPr>
        <p:grpSpPr>
          <a:xfrm>
            <a:off x="2663758" y="2377136"/>
            <a:ext cx="6864482" cy="2314575"/>
            <a:chOff x="2733676" y="2026783"/>
            <a:chExt cx="6864482" cy="231457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74C031A-290D-41FC-B3A5-45DA5F8D45DD}"/>
                </a:ext>
              </a:extLst>
            </p:cNvPr>
            <p:cNvGrpSpPr/>
            <p:nvPr/>
          </p:nvGrpSpPr>
          <p:grpSpPr>
            <a:xfrm>
              <a:off x="6099043" y="2026783"/>
              <a:ext cx="3499115" cy="2314575"/>
              <a:chOff x="6291262" y="2026784"/>
              <a:chExt cx="3499115" cy="2314575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7780A351-3C72-4C3D-BC09-545897B4B6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134" b="48031"/>
              <a:stretch/>
            </p:blipFill>
            <p:spPr>
              <a:xfrm>
                <a:off x="6291262" y="2026784"/>
                <a:ext cx="1609725" cy="2314575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015A5FB-6098-4CB9-BDFF-0837E37328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968" b="197"/>
              <a:stretch/>
            </p:blipFill>
            <p:spPr>
              <a:xfrm>
                <a:off x="8180652" y="2026784"/>
                <a:ext cx="1609725" cy="2314575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B385E51-4AA3-4CAF-95B4-915CD9D43A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11519" b="36640"/>
            <a:stretch/>
          </p:blipFill>
          <p:spPr>
            <a:xfrm>
              <a:off x="2733676" y="2026784"/>
              <a:ext cx="1609725" cy="188295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00580D-5273-4192-A9BB-53FED742D390}"/>
                </a:ext>
              </a:extLst>
            </p:cNvPr>
            <p:cNvSpPr txBox="1"/>
            <p:nvPr/>
          </p:nvSpPr>
          <p:spPr>
            <a:xfrm>
              <a:off x="3056005" y="4023599"/>
              <a:ext cx="965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solidFill>
                    <a:srgbClr val="595959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. .</a:t>
              </a:r>
              <a:endParaRPr lang="ko-KR" altLang="en-US" sz="1000" b="1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82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학습 평가 출력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27830" y="4703288"/>
            <a:ext cx="814830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코드에서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값을 출력하기 위해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accuracy_score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함수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정수값만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필요해 소수점 첫째자리에서 반올림해 정수로 만든 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체크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폴더 단위로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나오는 것처럼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도 동일하게 폴더 단위로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7B725B-6C4C-4374-BDA0-5FAFD135F078}"/>
              </a:ext>
            </a:extLst>
          </p:cNvPr>
          <p:cNvGrpSpPr/>
          <p:nvPr/>
        </p:nvGrpSpPr>
        <p:grpSpPr>
          <a:xfrm>
            <a:off x="1309687" y="2651537"/>
            <a:ext cx="5210175" cy="942975"/>
            <a:chOff x="795337" y="1989243"/>
            <a:chExt cx="5210175" cy="9429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4B11288-EACA-4D26-8929-6ED3796FA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337" y="1989243"/>
              <a:ext cx="5210175" cy="9429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67CE67-D755-43B8-A322-0FFA44F1E673}"/>
                </a:ext>
              </a:extLst>
            </p:cNvPr>
            <p:cNvSpPr/>
            <p:nvPr/>
          </p:nvSpPr>
          <p:spPr>
            <a:xfrm>
              <a:off x="795337" y="2533650"/>
              <a:ext cx="5210175" cy="398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CD01646-18E2-41A8-8883-750A41C4741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4" r="10470" b="2604"/>
          <a:stretch/>
        </p:blipFill>
        <p:spPr bwMode="auto">
          <a:xfrm>
            <a:off x="7813939" y="2313400"/>
            <a:ext cx="2362200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995406-F957-4990-B5AD-8068F1830F5A}"/>
              </a:ext>
            </a:extLst>
          </p:cNvPr>
          <p:cNvSpPr/>
          <p:nvPr/>
        </p:nvSpPr>
        <p:spPr>
          <a:xfrm>
            <a:off x="7813939" y="3789494"/>
            <a:ext cx="2362200" cy="162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0A7CA09-2283-4AB0-A194-312860169730}"/>
              </a:ext>
            </a:extLst>
          </p:cNvPr>
          <p:cNvCxnSpPr>
            <a:stCxn id="8" idx="3"/>
            <a:endCxn id="21" idx="1"/>
          </p:cNvCxnSpPr>
          <p:nvPr/>
        </p:nvCxnSpPr>
        <p:spPr>
          <a:xfrm>
            <a:off x="6519862" y="3395228"/>
            <a:ext cx="1294077" cy="47536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11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50672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dataset,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AI-Hub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dataset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평가 결과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21845" y="4817588"/>
            <a:ext cx="814830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AI-Hub dataset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dataset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값이 현저히 떨어짐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그에반해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AUPR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값은 매우 높음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B5C39A-3714-445B-8316-5D1A2448CF91}"/>
              </a:ext>
            </a:extLst>
          </p:cNvPr>
          <p:cNvGrpSpPr/>
          <p:nvPr/>
        </p:nvGrpSpPr>
        <p:grpSpPr>
          <a:xfrm>
            <a:off x="3319462" y="2555832"/>
            <a:ext cx="5553074" cy="1590675"/>
            <a:chOff x="3319462" y="2555832"/>
            <a:chExt cx="5553074" cy="159067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7BAC4E-F788-48F4-BC18-648AA8EED54D}"/>
                </a:ext>
              </a:extLst>
            </p:cNvPr>
            <p:cNvGrpSpPr/>
            <p:nvPr/>
          </p:nvGrpSpPr>
          <p:grpSpPr>
            <a:xfrm>
              <a:off x="3319462" y="2555832"/>
              <a:ext cx="5553074" cy="1590675"/>
              <a:chOff x="2905125" y="2633662"/>
              <a:chExt cx="5553074" cy="159067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2B4541C-6D82-4057-A0BE-B997A10CABE9}"/>
                  </a:ext>
                </a:extLst>
              </p:cNvPr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770"/>
              <a:stretch/>
            </p:blipFill>
            <p:spPr bwMode="auto">
              <a:xfrm>
                <a:off x="2905125" y="2633662"/>
                <a:ext cx="2466975" cy="1590675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53E0F97-17E2-4264-B132-FD9A4A8B6FA3}"/>
                  </a:ext>
                </a:extLst>
              </p:cNvPr>
              <p:cNvPicPr/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676" r="10470" b="2605"/>
              <a:stretch/>
            </p:blipFill>
            <p:spPr bwMode="auto">
              <a:xfrm>
                <a:off x="6095999" y="2633662"/>
                <a:ext cx="2362200" cy="1585912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B9E7AD6-B502-45C2-8276-3E946DEB7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462" y="3348788"/>
              <a:ext cx="5553074" cy="238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5EC0D22-48D9-4647-A79C-B2FFD8E810D0}"/>
              </a:ext>
            </a:extLst>
          </p:cNvPr>
          <p:cNvSpPr txBox="1"/>
          <p:nvPr/>
        </p:nvSpPr>
        <p:spPr>
          <a:xfrm>
            <a:off x="3009899" y="4233444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AI-Hub dataset,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E2ON dataset&gt;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03261E4-B857-4B07-A5F0-99A02DC61D7F}"/>
              </a:ext>
            </a:extLst>
          </p:cNvPr>
          <p:cNvGrpSpPr/>
          <p:nvPr/>
        </p:nvGrpSpPr>
        <p:grpSpPr>
          <a:xfrm>
            <a:off x="1509925" y="5691620"/>
            <a:ext cx="10000821" cy="494494"/>
            <a:chOff x="1095588" y="5691620"/>
            <a:chExt cx="10000821" cy="494494"/>
          </a:xfrm>
        </p:grpSpPr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8AA0EC8D-6A55-4112-83CD-8D67677B609D}"/>
                </a:ext>
              </a:extLst>
            </p:cNvPr>
            <p:cNvSpPr txBox="1"/>
            <p:nvPr/>
          </p:nvSpPr>
          <p:spPr>
            <a:xfrm>
              <a:off x="1095588" y="5691620"/>
              <a:ext cx="10000821" cy="4944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C00000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Acc</a:t>
              </a:r>
              <a:r>
                <a:rPr lang="ko-KR" altLang="en-US" sz="2000" b="1" dirty="0">
                  <a:solidFill>
                    <a:srgbClr val="C00000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값의 차이가 너무 커서 확인해볼 필요가 있음</a:t>
              </a:r>
              <a:endParaRPr lang="en-US" altLang="ko-KR" sz="2000" b="1" dirty="0">
                <a:solidFill>
                  <a:srgbClr val="C00000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4C4D915-A613-402C-B156-3896092F4BC8}"/>
                </a:ext>
              </a:extLst>
            </p:cNvPr>
            <p:cNvSpPr/>
            <p:nvPr/>
          </p:nvSpPr>
          <p:spPr>
            <a:xfrm>
              <a:off x="1428750" y="5786452"/>
              <a:ext cx="425262" cy="304829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499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50672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재진행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후 평가 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021844" y="4519839"/>
            <a:ext cx="814830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만들던 코드에서 오류가 있어 파일의 모든 값이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구성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 수정 후 이상행동이 발생하는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위치에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존재하는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생성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 평가보다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값은 좀 더 좋아졌으나 좀 더 개선이 필요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EC0D22-48D9-4647-A79C-B2FFD8E810D0}"/>
              </a:ext>
            </a:extLst>
          </p:cNvPr>
          <p:cNvSpPr txBox="1"/>
          <p:nvPr/>
        </p:nvSpPr>
        <p:spPr>
          <a:xfrm>
            <a:off x="3009899" y="3868180"/>
            <a:ext cx="617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좌 오류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npy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E2ON dataset,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 새로운 </a:t>
            </a:r>
            <a:r>
              <a:rPr lang="en-US" altLang="ko-KR" sz="10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npy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 </a:t>
            </a:r>
            <a:r>
              <a:rPr lang="en-US" altLang="ko-KR" sz="1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595959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E2ON dataset&gt;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FB65130-3285-4214-8E4B-2B3CA0234EE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61" r="10470" b="15063"/>
          <a:stretch/>
        </p:blipFill>
        <p:spPr bwMode="auto">
          <a:xfrm>
            <a:off x="3009900" y="2800186"/>
            <a:ext cx="2362200" cy="857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FE4E0CA-EC99-43D3-B909-9C7789A87142}"/>
              </a:ext>
            </a:extLst>
          </p:cNvPr>
          <p:cNvPicPr/>
          <p:nvPr/>
        </p:nvPicPr>
        <p:blipFill rotWithShape="1">
          <a:blip r:embed="rId4"/>
          <a:srcRect r="3562"/>
          <a:stretch/>
        </p:blipFill>
        <p:spPr>
          <a:xfrm>
            <a:off x="6821390" y="2800186"/>
            <a:ext cx="2360709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6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5B0DF-5FBD-40AD-8118-FA90FBBA0F7C}"/>
              </a:ext>
            </a:extLst>
          </p:cNvPr>
          <p:cNvGrpSpPr/>
          <p:nvPr/>
        </p:nvGrpSpPr>
        <p:grpSpPr>
          <a:xfrm>
            <a:off x="2258029" y="2934182"/>
            <a:ext cx="6712959" cy="494818"/>
            <a:chOff x="1011544" y="2215400"/>
            <a:chExt cx="6712959" cy="4948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6905A-6ADD-4DF2-9E83-58388125B874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E2ON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평가 결과 분석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07C1CD6-CD7C-46A4-AACB-4EA636D4C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4082715"/>
            <a:ext cx="6712959" cy="494818"/>
            <a:chOff x="1011544" y="2215400"/>
            <a:chExt cx="6712959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E2ON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추가 학습 및 평가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378</Words>
  <Application>Microsoft Office PowerPoint</Application>
  <PresentationFormat>와이드스크린</PresentationFormat>
  <Paragraphs>59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-윤고딕310</vt:lpstr>
      <vt:lpstr>-윤고딕330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김 경수</cp:lastModifiedBy>
  <cp:revision>320</cp:revision>
  <dcterms:created xsi:type="dcterms:W3CDTF">2016-03-30T05:53:39Z</dcterms:created>
  <dcterms:modified xsi:type="dcterms:W3CDTF">2021-09-23T06:40:45Z</dcterms:modified>
  <cp:contentStatus/>
</cp:coreProperties>
</file>