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309" r:id="rId3"/>
    <p:sldId id="304" r:id="rId4"/>
    <p:sldId id="310" r:id="rId5"/>
    <p:sldId id="311" r:id="rId6"/>
    <p:sldId id="313" r:id="rId7"/>
    <p:sldId id="314" r:id="rId8"/>
    <p:sldId id="315" r:id="rId9"/>
    <p:sldId id="298" r:id="rId10"/>
    <p:sldId id="263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B3838"/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09" autoAdjust="0"/>
  </p:normalViewPr>
  <p:slideViewPr>
    <p:cSldViewPr snapToGrid="0" showGuides="1">
      <p:cViewPr varScale="1">
        <p:scale>
          <a:sx n="70" d="100"/>
          <a:sy n="70" d="100"/>
        </p:scale>
        <p:origin x="35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91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9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031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22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347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67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335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1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김경수 이지상 이세림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6979B-F8F8-45F3-8A56-EDD590E07448}"/>
              </a:ext>
            </a:extLst>
          </p:cNvPr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2021.09.30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52517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Learning Regularity in Skeleton Trajectories for Anomaly Detection in Videos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평가 결과 개선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252990" y="5368266"/>
            <a:ext cx="768601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Accuracy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구하기 위해 출력 첫번째 자리를 반올림하는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round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함수를 사용해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accuracy_score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()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사용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63CB2E-F434-402C-AA63-623D654B3E06}"/>
              </a:ext>
            </a:extLst>
          </p:cNvPr>
          <p:cNvSpPr txBox="1"/>
          <p:nvPr/>
        </p:nvSpPr>
        <p:spPr>
          <a:xfrm>
            <a:off x="3009899" y="4767911"/>
            <a:ext cx="617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tbad/combined_model/evaluate.py</a:t>
            </a:r>
            <a:endParaRPr lang="ko-KR" altLang="en-US" sz="1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FDA4D12-918C-4148-85D5-ACE3C5A04713}"/>
              </a:ext>
            </a:extLst>
          </p:cNvPr>
          <p:cNvGrpSpPr/>
          <p:nvPr/>
        </p:nvGrpSpPr>
        <p:grpSpPr>
          <a:xfrm>
            <a:off x="3501426" y="2042824"/>
            <a:ext cx="5189146" cy="2719676"/>
            <a:chOff x="1049730" y="1896544"/>
            <a:chExt cx="5189146" cy="271967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EB7783F-FF2D-4D8C-A605-D720383D312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49730" y="1896544"/>
              <a:ext cx="5189146" cy="2702465"/>
              <a:chOff x="992580" y="2039529"/>
              <a:chExt cx="5189146" cy="2702465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892A8F89-065A-4B9B-B5C1-478B982DA4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7216"/>
              <a:stretch/>
            </p:blipFill>
            <p:spPr>
              <a:xfrm>
                <a:off x="992580" y="2039529"/>
                <a:ext cx="5189146" cy="752580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9FC727E-F9C1-4567-BF5B-B559EE5888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13124"/>
              <a:stretch/>
            </p:blipFill>
            <p:spPr>
              <a:xfrm>
                <a:off x="992580" y="2833471"/>
                <a:ext cx="5189146" cy="952633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A35F9B44-6557-4228-96A7-3ABD6BCB03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13262"/>
              <a:stretch/>
            </p:blipFill>
            <p:spPr>
              <a:xfrm>
                <a:off x="992580" y="3827466"/>
                <a:ext cx="5189146" cy="914528"/>
              </a:xfrm>
              <a:prstGeom prst="rect">
                <a:avLst/>
              </a:prstGeom>
            </p:spPr>
          </p:pic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74A1262-9792-4B5F-BBB3-E719DE53685D}"/>
                </a:ext>
              </a:extLst>
            </p:cNvPr>
            <p:cNvSpPr/>
            <p:nvPr/>
          </p:nvSpPr>
          <p:spPr>
            <a:xfrm>
              <a:off x="3152775" y="2409825"/>
              <a:ext cx="3086101" cy="23929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56BC652-0154-4F6E-A465-B3AFD2ACCF27}"/>
                </a:ext>
              </a:extLst>
            </p:cNvPr>
            <p:cNvSpPr/>
            <p:nvPr/>
          </p:nvSpPr>
          <p:spPr>
            <a:xfrm>
              <a:off x="3152775" y="3206200"/>
              <a:ext cx="3086101" cy="23929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AD94D71-FCC6-43C2-BF9A-F9C0CFFCFA51}"/>
                </a:ext>
              </a:extLst>
            </p:cNvPr>
            <p:cNvSpPr/>
            <p:nvPr/>
          </p:nvSpPr>
          <p:spPr>
            <a:xfrm>
              <a:off x="3152775" y="4202659"/>
              <a:ext cx="3086101" cy="23929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C55A369-059A-473D-83EC-8E5FE0741618}"/>
                </a:ext>
              </a:extLst>
            </p:cNvPr>
            <p:cNvSpPr/>
            <p:nvPr/>
          </p:nvSpPr>
          <p:spPr>
            <a:xfrm>
              <a:off x="1059256" y="3409363"/>
              <a:ext cx="1731570" cy="23929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981F6B8-73C3-4481-875B-62DDA611132B}"/>
                </a:ext>
              </a:extLst>
            </p:cNvPr>
            <p:cNvSpPr/>
            <p:nvPr/>
          </p:nvSpPr>
          <p:spPr>
            <a:xfrm>
              <a:off x="1059256" y="4376921"/>
              <a:ext cx="1731570" cy="23929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151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평가 결과 개선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252990" y="5123335"/>
            <a:ext cx="768601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E2ON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데이터셋 테스트 중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y_hat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값이 대부분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0.5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미만의 값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함수를 사용하기 위해 이를 반올림하면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0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값으로 바뀜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63CB2E-F434-402C-AA63-623D654B3E06}"/>
              </a:ext>
            </a:extLst>
          </p:cNvPr>
          <p:cNvSpPr txBox="1"/>
          <p:nvPr/>
        </p:nvSpPr>
        <p:spPr>
          <a:xfrm>
            <a:off x="3009899" y="4406890"/>
            <a:ext cx="617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&lt;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좌 평가 후 결과로 나온 </a:t>
            </a:r>
            <a:r>
              <a:rPr lang="en-US" altLang="ko-KR" sz="1000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y_hat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 </a:t>
            </a:r>
            <a:r>
              <a:rPr lang="en-US" altLang="ko-KR" sz="1000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y_hat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첫째자리 반올림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&gt;</a:t>
            </a:r>
            <a:endParaRPr lang="ko-KR" altLang="en-US" sz="1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43B1C29-0AA0-4344-A209-E8565624AB1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" t="459" b="45388"/>
          <a:stretch/>
        </p:blipFill>
        <p:spPr bwMode="auto">
          <a:xfrm>
            <a:off x="1673541" y="2852736"/>
            <a:ext cx="3875405" cy="11525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B45B089-C7FB-4498-BB3A-C8A31CBAB0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488" b="55327"/>
          <a:stretch/>
        </p:blipFill>
        <p:spPr bwMode="auto">
          <a:xfrm>
            <a:off x="6643052" y="3142799"/>
            <a:ext cx="4127715" cy="5723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0F75A07-A960-4578-8BA2-F7315195BB71}"/>
              </a:ext>
            </a:extLst>
          </p:cNvPr>
          <p:cNvSpPr/>
          <p:nvPr/>
        </p:nvSpPr>
        <p:spPr>
          <a:xfrm>
            <a:off x="5883368" y="3276585"/>
            <a:ext cx="425262" cy="30482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6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평가 결과 개선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059944" y="5230398"/>
            <a:ext cx="807211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기존에는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symptom(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전조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포함하여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 level mask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생성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이상행동의 비율이 많은 것이 문제라고 생각해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action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 해당하는 부분만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입력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0F75A07-A960-4578-8BA2-F7315195BB71}"/>
              </a:ext>
            </a:extLst>
          </p:cNvPr>
          <p:cNvSpPr/>
          <p:nvPr/>
        </p:nvSpPr>
        <p:spPr>
          <a:xfrm>
            <a:off x="5883368" y="3276585"/>
            <a:ext cx="425262" cy="30482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81F5F07-8230-4591-94EE-8FEAAC74DF7F}"/>
              </a:ext>
            </a:extLst>
          </p:cNvPr>
          <p:cNvGrpSpPr/>
          <p:nvPr/>
        </p:nvGrpSpPr>
        <p:grpSpPr>
          <a:xfrm>
            <a:off x="6465184" y="2012578"/>
            <a:ext cx="4867274" cy="2528013"/>
            <a:chOff x="871768" y="2099835"/>
            <a:chExt cx="4867274" cy="252801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EB8D604-ECD9-494E-8816-15883DF1C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1768" y="2099835"/>
              <a:ext cx="4857751" cy="2528013"/>
            </a:xfrm>
            <a:prstGeom prst="rect">
              <a:avLst/>
            </a:prstGeom>
          </p:spPr>
        </p:pic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ACB73C0-E3D7-455F-A041-0CABACB29CB9}"/>
                </a:ext>
              </a:extLst>
            </p:cNvPr>
            <p:cNvGrpSpPr/>
            <p:nvPr/>
          </p:nvGrpSpPr>
          <p:grpSpPr>
            <a:xfrm>
              <a:off x="871768" y="3481753"/>
              <a:ext cx="4857751" cy="64800"/>
              <a:chOff x="871768" y="3481753"/>
              <a:chExt cx="4857751" cy="64800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08454F93-A1EE-4A24-A3BB-C57350664AF9}"/>
                  </a:ext>
                </a:extLst>
              </p:cNvPr>
              <p:cNvCxnSpPr/>
              <p:nvPr/>
            </p:nvCxnSpPr>
            <p:spPr>
              <a:xfrm>
                <a:off x="871768" y="3544277"/>
                <a:ext cx="2375524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ED3CDD7-D4C9-4FAF-8A1E-C0A9CE897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7292" y="3485661"/>
                <a:ext cx="2482227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5F001570-B4B2-4594-9B14-0BFA6D61DC75}"/>
                  </a:ext>
                </a:extLst>
              </p:cNvPr>
              <p:cNvCxnSpPr/>
              <p:nvPr/>
            </p:nvCxnSpPr>
            <p:spPr>
              <a:xfrm>
                <a:off x="3247292" y="3481753"/>
                <a:ext cx="0" cy="64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D50A004-2FF5-4779-BBC0-BA4299F536D0}"/>
                </a:ext>
              </a:extLst>
            </p:cNvPr>
            <p:cNvGrpSpPr/>
            <p:nvPr/>
          </p:nvGrpSpPr>
          <p:grpSpPr>
            <a:xfrm>
              <a:off x="879842" y="2099835"/>
              <a:ext cx="4859200" cy="1443380"/>
              <a:chOff x="870317" y="2099835"/>
              <a:chExt cx="4859200" cy="1443380"/>
            </a:xfrm>
            <a:solidFill>
              <a:schemeClr val="accent1">
                <a:lumMod val="60000"/>
                <a:lumOff val="40000"/>
                <a:alpha val="36000"/>
              </a:schemeClr>
            </a:solidFill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4E96C90-6289-42A1-879D-965ABCCBD9EC}"/>
                  </a:ext>
                </a:extLst>
              </p:cNvPr>
              <p:cNvSpPr/>
              <p:nvPr/>
            </p:nvSpPr>
            <p:spPr>
              <a:xfrm>
                <a:off x="871768" y="2099835"/>
                <a:ext cx="4857749" cy="13796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955BB9A-5573-4E75-A798-AD2804CE2145}"/>
                  </a:ext>
                </a:extLst>
              </p:cNvPr>
              <p:cNvSpPr/>
              <p:nvPr/>
            </p:nvSpPr>
            <p:spPr>
              <a:xfrm>
                <a:off x="870317" y="3480045"/>
                <a:ext cx="2376974" cy="631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6BF6AD1-0D8B-40DF-930F-88A1534AF25D}"/>
                </a:ext>
              </a:extLst>
            </p:cNvPr>
            <p:cNvGrpSpPr/>
            <p:nvPr/>
          </p:nvGrpSpPr>
          <p:grpSpPr>
            <a:xfrm rot="10800000">
              <a:off x="879841" y="3479473"/>
              <a:ext cx="4859201" cy="1148375"/>
              <a:chOff x="870317" y="2394840"/>
              <a:chExt cx="4859201" cy="1148375"/>
            </a:xfrm>
            <a:solidFill>
              <a:schemeClr val="accent2">
                <a:lumMod val="40000"/>
                <a:lumOff val="60000"/>
                <a:alpha val="36000"/>
              </a:schemeClr>
            </a:solidFill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7CC2869-DFF9-4A69-A1AA-4CB0CDD03991}"/>
                  </a:ext>
                </a:extLst>
              </p:cNvPr>
              <p:cNvSpPr/>
              <p:nvPr/>
            </p:nvSpPr>
            <p:spPr>
              <a:xfrm>
                <a:off x="871769" y="2394840"/>
                <a:ext cx="4857749" cy="108463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A444C766-8ECB-4E0D-B4C6-61C8E6235F90}"/>
                  </a:ext>
                </a:extLst>
              </p:cNvPr>
              <p:cNvSpPr/>
              <p:nvPr/>
            </p:nvSpPr>
            <p:spPr>
              <a:xfrm>
                <a:off x="870317" y="3473855"/>
                <a:ext cx="2482227" cy="693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29B21FB-6847-416E-8408-B5E4767B79F3}"/>
              </a:ext>
            </a:extLst>
          </p:cNvPr>
          <p:cNvGrpSpPr/>
          <p:nvPr/>
        </p:nvGrpSpPr>
        <p:grpSpPr>
          <a:xfrm>
            <a:off x="858093" y="2002989"/>
            <a:ext cx="4860651" cy="2535348"/>
            <a:chOff x="6461028" y="2099332"/>
            <a:chExt cx="4860651" cy="253534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246419A-408D-42F5-92F7-DF6771B6A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2479" y="2099835"/>
              <a:ext cx="4857751" cy="2529711"/>
            </a:xfrm>
            <a:prstGeom prst="rect">
              <a:avLst/>
            </a:prstGeom>
          </p:spPr>
        </p:pic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B1C21C1-B1D5-4029-8E1A-78B98C97DAD0}"/>
                </a:ext>
              </a:extLst>
            </p:cNvPr>
            <p:cNvGrpSpPr/>
            <p:nvPr/>
          </p:nvGrpSpPr>
          <p:grpSpPr>
            <a:xfrm>
              <a:off x="6462479" y="2158519"/>
              <a:ext cx="4844971" cy="64800"/>
              <a:chOff x="1025617" y="3479477"/>
              <a:chExt cx="4844971" cy="64800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A481434B-352D-4971-9910-B519800A77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617" y="3544277"/>
                <a:ext cx="258215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36FFEFCE-8854-4CF9-B45D-34CA57450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6648" y="3481753"/>
                <a:ext cx="227394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160AFE1B-5616-482D-A334-2A472E1C2A9A}"/>
                  </a:ext>
                </a:extLst>
              </p:cNvPr>
              <p:cNvCxnSpPr/>
              <p:nvPr/>
            </p:nvCxnSpPr>
            <p:spPr>
              <a:xfrm>
                <a:off x="3601622" y="3479477"/>
                <a:ext cx="0" cy="64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7B1C46B-9649-46BE-A44B-3726FD8A77DC}"/>
                </a:ext>
              </a:extLst>
            </p:cNvPr>
            <p:cNvGrpSpPr/>
            <p:nvPr/>
          </p:nvGrpSpPr>
          <p:grpSpPr>
            <a:xfrm rot="10800000">
              <a:off x="6462478" y="2158518"/>
              <a:ext cx="4859201" cy="2476162"/>
              <a:chOff x="870318" y="1067053"/>
              <a:chExt cx="4859201" cy="2476162"/>
            </a:xfrm>
            <a:solidFill>
              <a:schemeClr val="accent2">
                <a:lumMod val="40000"/>
                <a:lumOff val="60000"/>
                <a:alpha val="36000"/>
              </a:schemeClr>
            </a:solidFill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E99DE1F-FBE0-440A-959F-A893B299EFF7}"/>
                  </a:ext>
                </a:extLst>
              </p:cNvPr>
              <p:cNvSpPr/>
              <p:nvPr/>
            </p:nvSpPr>
            <p:spPr>
              <a:xfrm>
                <a:off x="871770" y="1067053"/>
                <a:ext cx="4857749" cy="24124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E527F38A-A94E-4737-BBA3-151511024B38}"/>
                  </a:ext>
                </a:extLst>
              </p:cNvPr>
              <p:cNvSpPr/>
              <p:nvPr/>
            </p:nvSpPr>
            <p:spPr>
              <a:xfrm>
                <a:off x="870318" y="3473855"/>
                <a:ext cx="2283197" cy="693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329CFCD-B696-4066-A40A-7B06DF3E5642}"/>
                </a:ext>
              </a:extLst>
            </p:cNvPr>
            <p:cNvGrpSpPr/>
            <p:nvPr/>
          </p:nvGrpSpPr>
          <p:grpSpPr>
            <a:xfrm>
              <a:off x="6461028" y="2099332"/>
              <a:ext cx="4859201" cy="117793"/>
              <a:chOff x="870316" y="3425422"/>
              <a:chExt cx="4859201" cy="117793"/>
            </a:xfrm>
            <a:solidFill>
              <a:schemeClr val="accent1">
                <a:lumMod val="60000"/>
                <a:lumOff val="40000"/>
                <a:alpha val="36000"/>
              </a:schemeClr>
            </a:solidFill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19AA85AD-B10B-48FC-B725-33F59BC3A9C9}"/>
                  </a:ext>
                </a:extLst>
              </p:cNvPr>
              <p:cNvSpPr/>
              <p:nvPr/>
            </p:nvSpPr>
            <p:spPr>
              <a:xfrm>
                <a:off x="871768" y="3425422"/>
                <a:ext cx="4857749" cy="540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5C5C441B-9D74-40C0-AE17-533BDE1817E0}"/>
                  </a:ext>
                </a:extLst>
              </p:cNvPr>
              <p:cNvSpPr/>
              <p:nvPr/>
            </p:nvSpPr>
            <p:spPr>
              <a:xfrm>
                <a:off x="870316" y="3480045"/>
                <a:ext cx="2577451" cy="631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299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평가 결과 분석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252990" y="5018381"/>
            <a:ext cx="768601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이전보다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Accuracy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값은 매우 좋아졌으나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AUROC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AUPR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은 낮아짐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다만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Accuracy, AUROC, AUPR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값이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비슷해짐을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볼 수 있음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2C35F370-024C-4862-86FD-F9D76D30474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6" r="10470" b="2605"/>
          <a:stretch/>
        </p:blipFill>
        <p:spPr bwMode="auto">
          <a:xfrm>
            <a:off x="3333751" y="2636044"/>
            <a:ext cx="2362200" cy="15859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1C47F86-E823-439F-8EC8-09C94F25725B}"/>
              </a:ext>
            </a:extLst>
          </p:cNvPr>
          <p:cNvSpPr txBox="1"/>
          <p:nvPr/>
        </p:nvSpPr>
        <p:spPr>
          <a:xfrm>
            <a:off x="3009899" y="4366722"/>
            <a:ext cx="617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&lt;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좌 </a:t>
            </a:r>
            <a:r>
              <a:rPr lang="en-US" altLang="ko-KR" sz="1000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npy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개선 이전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 </a:t>
            </a:r>
            <a:r>
              <a:rPr lang="en-US" altLang="ko-KR" sz="1000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npy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개선 후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&gt;</a:t>
            </a:r>
            <a:endParaRPr lang="ko-KR" altLang="en-US" sz="1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5FEFBC5-4410-495A-8D49-14DA7215F6E1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" t="1695" r="17589" b="2260"/>
          <a:stretch/>
        </p:blipFill>
        <p:spPr bwMode="auto">
          <a:xfrm>
            <a:off x="6729412" y="2639859"/>
            <a:ext cx="2371725" cy="16192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965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평가 결과 분석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252990" y="5018381"/>
            <a:ext cx="7686018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비지도 학습은 정답 없이 학습하여 많은 학습 데이터가 필요하다 판단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전처리한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AI-Hub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데이터셋과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E2ON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데이터셋을 한번에 학습 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E2ON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데이터셋으로 평가 진행했지만 큰 차이를 발견하지 못함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C47F86-E823-439F-8EC8-09C94F25725B}"/>
              </a:ext>
            </a:extLst>
          </p:cNvPr>
          <p:cNvSpPr txBox="1"/>
          <p:nvPr/>
        </p:nvSpPr>
        <p:spPr>
          <a:xfrm>
            <a:off x="3009899" y="4366722"/>
            <a:ext cx="617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&lt;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좌 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학습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 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AI-Hub+E2ON 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학습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&gt;</a:t>
            </a:r>
            <a:endParaRPr lang="ko-KR" altLang="en-US" sz="1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54D251-66FB-45A1-83C5-34CB4429B40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" t="1695" r="17589" b="2260"/>
          <a:stretch/>
        </p:blipFill>
        <p:spPr bwMode="auto">
          <a:xfrm>
            <a:off x="3217227" y="2652068"/>
            <a:ext cx="2214245" cy="15119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F2103EF-5D38-41C1-964A-353DB7A16D0F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4" r="7435" b="778"/>
          <a:stretch/>
        </p:blipFill>
        <p:spPr bwMode="auto">
          <a:xfrm>
            <a:off x="6760530" y="2661233"/>
            <a:ext cx="2214245" cy="15119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8516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평가 결과 분석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252990" y="5018381"/>
            <a:ext cx="7686018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0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개수가 증가할수록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AUROC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Accuracy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증가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AUPR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감소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이전에 언급했듯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round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함수로 인해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y_hat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값이 모두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0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으로 변해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Accuracy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경우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 level masks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0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비율에 따라 증가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C47F86-E823-439F-8EC8-09C94F25725B}"/>
              </a:ext>
            </a:extLst>
          </p:cNvPr>
          <p:cNvSpPr txBox="1"/>
          <p:nvPr/>
        </p:nvSpPr>
        <p:spPr>
          <a:xfrm>
            <a:off x="3009899" y="4653325"/>
            <a:ext cx="617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&lt;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우측으로 갈수록 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frame level masks 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파일에 존재하는 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비율이 높아지면서 변화는 평가 결과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&gt;</a:t>
            </a:r>
            <a:endParaRPr lang="ko-KR" altLang="en-US" sz="1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9E823A-6BF2-46A7-B1E7-3D7B7A61B8D0}"/>
              </a:ext>
            </a:extLst>
          </p:cNvPr>
          <p:cNvGrpSpPr/>
          <p:nvPr/>
        </p:nvGrpSpPr>
        <p:grpSpPr>
          <a:xfrm>
            <a:off x="1313814" y="2261368"/>
            <a:ext cx="9564373" cy="2160715"/>
            <a:chOff x="1589406" y="2261368"/>
            <a:chExt cx="9564373" cy="216071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8E4A812-5C41-4D10-BD53-C20C93047C53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6" t="2420" r="5856"/>
            <a:stretch/>
          </p:blipFill>
          <p:spPr bwMode="auto">
            <a:xfrm>
              <a:off x="1589406" y="2262448"/>
              <a:ext cx="2288540" cy="215963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57757F2-C380-4259-97DD-E81A5BF904E3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6" t="822" r="7676" b="1"/>
            <a:stretch/>
          </p:blipFill>
          <p:spPr bwMode="auto">
            <a:xfrm>
              <a:off x="4029077" y="2262448"/>
              <a:ext cx="2266950" cy="215963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114CF4E-43F4-40E0-9ABF-5269DA80E384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72"/>
            <a:stretch/>
          </p:blipFill>
          <p:spPr bwMode="auto">
            <a:xfrm>
              <a:off x="6447158" y="2262448"/>
              <a:ext cx="2288540" cy="215963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4FBE6AF-B053-455A-B3BA-F89091EF4A65}"/>
                </a:ext>
              </a:extLst>
            </p:cNvPr>
            <p:cNvPicPr/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" t="1683" r="9015" b="729"/>
            <a:stretch/>
          </p:blipFill>
          <p:spPr bwMode="auto">
            <a:xfrm>
              <a:off x="8886829" y="2261368"/>
              <a:ext cx="2266950" cy="215963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9694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평가 결과 분석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707079" y="2795483"/>
            <a:ext cx="768601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학습 데이터의 부족</a:t>
            </a:r>
            <a:endParaRPr lang="en-US" altLang="ko-KR" sz="20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0FADC03A-11A2-468C-AAFF-B178EB4BAF94}"/>
              </a:ext>
            </a:extLst>
          </p:cNvPr>
          <p:cNvSpPr txBox="1"/>
          <p:nvPr/>
        </p:nvSpPr>
        <p:spPr>
          <a:xfrm>
            <a:off x="1707079" y="3554893"/>
            <a:ext cx="768601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기존 학습에 존재하는 문제</a:t>
            </a:r>
            <a:endParaRPr lang="en-US" altLang="ko-KR" sz="20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9B6357-EDF8-4F06-8692-8E86F517C44F}"/>
              </a:ext>
            </a:extLst>
          </p:cNvPr>
          <p:cNvSpPr txBox="1"/>
          <p:nvPr/>
        </p:nvSpPr>
        <p:spPr>
          <a:xfrm>
            <a:off x="1707079" y="4314303"/>
            <a:ext cx="768601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round</a:t>
            </a:r>
            <a:r>
              <a:rPr lang="ko-KR" altLang="en-US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함수를 이용한 </a:t>
            </a:r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Accuracy </a:t>
            </a:r>
            <a:r>
              <a:rPr lang="ko-KR" altLang="en-US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출력 방식의 문제</a:t>
            </a:r>
            <a:endParaRPr lang="en-US" altLang="ko-KR" sz="20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4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215B0DF-5FBD-40AD-8118-FA90FBBA0F7C}"/>
              </a:ext>
            </a:extLst>
          </p:cNvPr>
          <p:cNvGrpSpPr/>
          <p:nvPr/>
        </p:nvGrpSpPr>
        <p:grpSpPr>
          <a:xfrm>
            <a:off x="2258029" y="2934182"/>
            <a:ext cx="6712959" cy="494818"/>
            <a:chOff x="1011544" y="2215400"/>
            <a:chExt cx="6712959" cy="49481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46905A-6ADD-4DF2-9E83-58388125B874}"/>
                </a:ext>
              </a:extLst>
            </p:cNvPr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데이터셋 </a:t>
              </a:r>
              <a:r>
                <a:rPr lang="ko-KR" altLang="en-US" sz="2000" b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학습 및 평가 과정 분석 및 보완</a:t>
              </a:r>
              <a:endParaRPr lang="ko-KR" altLang="en-US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07C1CD6-CD7C-46A4-AACB-4EA636D4C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B3DDCF6-7DD9-43A6-91D0-91F1685B4F3A}"/>
              </a:ext>
            </a:extLst>
          </p:cNvPr>
          <p:cNvGrpSpPr/>
          <p:nvPr/>
        </p:nvGrpSpPr>
        <p:grpSpPr>
          <a:xfrm>
            <a:off x="2258029" y="4082715"/>
            <a:ext cx="6712959" cy="494818"/>
            <a:chOff x="1011544" y="2215400"/>
            <a:chExt cx="6712959" cy="4948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839EDB-B091-40F0-BBC1-EA71A3A83578}"/>
                </a:ext>
              </a:extLst>
            </p:cNvPr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군집을 이용한 </a:t>
              </a:r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Accuracy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출력 방식 변경</a:t>
              </a: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5A40D22-D2C0-4C43-B84A-7A46E5A0C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4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5197</TotalTime>
  <Words>326</Words>
  <Application>Microsoft Office PowerPoint</Application>
  <PresentationFormat>와이드스크린</PresentationFormat>
  <Paragraphs>52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-윤고딕310</vt:lpstr>
      <vt:lpstr>-윤고딕330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Lee Serim</cp:lastModifiedBy>
  <cp:revision>343</cp:revision>
  <dcterms:created xsi:type="dcterms:W3CDTF">2016-03-30T05:53:39Z</dcterms:created>
  <dcterms:modified xsi:type="dcterms:W3CDTF">2021-09-30T09:20:15Z</dcterms:modified>
  <cp:contentStatus/>
</cp:coreProperties>
</file>