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8" autoAdjust="0"/>
    <p:restoredTop sz="94716"/>
  </p:normalViewPr>
  <p:slideViewPr>
    <p:cSldViewPr snapToGrid="0">
      <p:cViewPr varScale="1">
        <p:scale>
          <a:sx n="77" d="100"/>
          <a:sy n="77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2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58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2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0FE3-E792-4D21-B37D-6CB99CD2C9C1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66A5-5FBA-4179-B974-788B37F0A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19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2D050"/>
                </a:solidFill>
              </a:rPr>
              <a:t>Hacktri</a:t>
            </a:r>
            <a:r>
              <a:rPr lang="en-US" dirty="0" err="1">
                <a:solidFill>
                  <a:srgbClr val="92D050"/>
                </a:solidFill>
              </a:rPr>
              <a:t>x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Подготовили Омельченко Андрей и Малков Максим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1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Сюжет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4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Сюжет всей игры строится возле младшего программиста одной известной фирмы, который решил уйти со стези разработчика и стать хакером. Далее в течении всей игры игрок, выполняя задания своего начальника, взламывает все более и более защищенные места</a:t>
            </a:r>
            <a:endParaRPr lang="ru-RU" dirty="0"/>
          </a:p>
        </p:txBody>
      </p:sp>
      <p:pic>
        <p:nvPicPr>
          <p:cNvPr id="1026" name="Picture 2" descr="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3438525"/>
            <a:ext cx="44862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2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Структура кода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92D050"/>
                </a:solidFill>
              </a:rPr>
              <a:t>К</a:t>
            </a:r>
            <a:r>
              <a:rPr lang="ru-RU" dirty="0" smtClean="0">
                <a:solidFill>
                  <a:srgbClr val="92D050"/>
                </a:solidFill>
              </a:rPr>
              <a:t>од игры состоит из </a:t>
            </a:r>
            <a:r>
              <a:rPr lang="ru-RU" b="1" dirty="0" smtClean="0">
                <a:solidFill>
                  <a:srgbClr val="92D050"/>
                </a:solidFill>
              </a:rPr>
              <a:t>1022 строк</a:t>
            </a:r>
            <a:endParaRPr lang="ru-RU" b="1" dirty="0">
              <a:solidFill>
                <a:srgbClr val="92D050"/>
              </a:solidFill>
            </a:endParaRPr>
          </a:p>
          <a:p>
            <a:r>
              <a:rPr lang="ru-RU" dirty="0" err="1" smtClean="0">
                <a:solidFill>
                  <a:srgbClr val="92D050"/>
                </a:solidFill>
              </a:rPr>
              <a:t>Реализованно</a:t>
            </a:r>
            <a:r>
              <a:rPr lang="ru-RU" dirty="0" smtClean="0">
                <a:solidFill>
                  <a:srgbClr val="92D050"/>
                </a:solidFill>
              </a:rPr>
              <a:t> 9 классов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Всего в коде содержится 110 функций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При написании игры были </a:t>
            </a:r>
            <a:r>
              <a:rPr lang="ru-RU" dirty="0" err="1" smtClean="0">
                <a:solidFill>
                  <a:srgbClr val="92D050"/>
                </a:solidFill>
              </a:rPr>
              <a:t>использованны</a:t>
            </a:r>
            <a:r>
              <a:rPr lang="ru-RU" dirty="0" smtClean="0">
                <a:solidFill>
                  <a:srgbClr val="92D050"/>
                </a:solidFill>
              </a:rPr>
              <a:t> такие модули как </a:t>
            </a:r>
            <a:r>
              <a:rPr lang="en-US" dirty="0" err="1" smtClean="0">
                <a:solidFill>
                  <a:srgbClr val="92D050"/>
                </a:solidFill>
              </a:rPr>
              <a:t>pygame</a:t>
            </a:r>
            <a:r>
              <a:rPr lang="ru-RU" dirty="0" smtClean="0">
                <a:solidFill>
                  <a:srgbClr val="92D050"/>
                </a:solidFill>
              </a:rPr>
              <a:t> и </a:t>
            </a:r>
            <a:r>
              <a:rPr lang="en-US" dirty="0" smtClean="0">
                <a:solidFill>
                  <a:srgbClr val="92D050"/>
                </a:solidFill>
              </a:rPr>
              <a:t> random </a:t>
            </a:r>
            <a:endParaRPr lang="ru-RU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Главное меню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805651" y="1770611"/>
            <a:ext cx="3548148" cy="440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Главное меню – Это то с чего сама игра начинается.</a:t>
            </a:r>
          </a:p>
          <a:p>
            <a:pPr marL="0" indent="0">
              <a:buNone/>
            </a:pPr>
            <a:r>
              <a:rPr lang="ru-RU" dirty="0" smtClean="0"/>
              <a:t>Присутствуют три кнопки:</a:t>
            </a:r>
          </a:p>
          <a:p>
            <a:pPr marL="0" indent="0">
              <a:buNone/>
            </a:pPr>
            <a:r>
              <a:rPr lang="en-US" dirty="0" smtClean="0"/>
              <a:t>Load Game, New Game </a:t>
            </a:r>
            <a:r>
              <a:rPr lang="ru-RU" dirty="0" smtClean="0"/>
              <a:t>и </a:t>
            </a:r>
            <a:r>
              <a:rPr lang="en-US" dirty="0" smtClean="0"/>
              <a:t>Quit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9" y="1885430"/>
            <a:ext cx="6406342" cy="39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Рабочий стол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484532" y="1825625"/>
            <a:ext cx="386926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Это пространство на котором расположены ярлыки, ведущие на определенные компоненты игры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5122" name="Picture 2" descr="https://sun9-34.userapi.com/c858328/v858328649/16ca3d/wb2FTfqxrK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083425" cy="39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9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534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ru-RU" dirty="0" smtClean="0">
                <a:solidFill>
                  <a:srgbClr val="92D050"/>
                </a:solidFill>
              </a:rPr>
              <a:t>Почта</a:t>
            </a:r>
            <a:r>
              <a:rPr lang="en-US" dirty="0" smtClean="0">
                <a:solidFill>
                  <a:srgbClr val="92D050"/>
                </a:solidFill>
              </a:rPr>
              <a:t>”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48733" y="1413933"/>
            <a:ext cx="3449109" cy="42672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Это место где перед каждым уровнем вы получаете задание(примерное описание того что собственно вы взламываете)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3074" name="Picture 2" descr="https://sun9-7.userapi.com/c856032/v856032649/1f36d1/VJLs2waIE4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09" y="1137973"/>
            <a:ext cx="7749371" cy="435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4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Сам интерфейс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740" y="1630892"/>
            <a:ext cx="469546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Основная часть игры, здесь происходит сам игровой цикл. Сюда игрок заходит для выполнения миссии</a:t>
            </a:r>
            <a:endParaRPr lang="ru-RU" dirty="0">
              <a:solidFill>
                <a:srgbClr val="92D050"/>
              </a:solidFill>
            </a:endParaRPr>
          </a:p>
        </p:txBody>
      </p:sp>
      <p:pic>
        <p:nvPicPr>
          <p:cNvPr id="4098" name="Picture 2" descr="https://sun9-27.userapi.com/c204728/v204728649/61f51/P4q2IHeR4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1563687"/>
            <a:ext cx="6946997" cy="390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6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Перспективы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В этой версии игры </a:t>
            </a:r>
            <a:r>
              <a:rPr lang="ru-RU" dirty="0" err="1" smtClean="0">
                <a:solidFill>
                  <a:srgbClr val="92D050"/>
                </a:solidFill>
              </a:rPr>
              <a:t>реализованны</a:t>
            </a:r>
            <a:r>
              <a:rPr lang="ru-RU" dirty="0" smtClean="0">
                <a:solidFill>
                  <a:srgbClr val="92D050"/>
                </a:solidFill>
              </a:rPr>
              <a:t> не все функции и </a:t>
            </a:r>
            <a:r>
              <a:rPr lang="ru-RU" dirty="0" err="1" smtClean="0">
                <a:solidFill>
                  <a:srgbClr val="92D050"/>
                </a:solidFill>
              </a:rPr>
              <a:t>прложения</a:t>
            </a:r>
            <a:r>
              <a:rPr lang="ru-RU" dirty="0" smtClean="0">
                <a:solidFill>
                  <a:srgbClr val="92D050"/>
                </a:solidFill>
              </a:rPr>
              <a:t>, которые задумывались изначально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92D050"/>
                </a:solidFill>
              </a:rPr>
              <a:t>Нелинейный сюжет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92D050"/>
                </a:solidFill>
              </a:rPr>
              <a:t>Магазин  с разными усилениями</a:t>
            </a:r>
            <a:endParaRPr lang="en-US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92D050"/>
                </a:solidFill>
              </a:rPr>
              <a:t>Игровая валюта</a:t>
            </a:r>
            <a:endParaRPr lang="en-US" dirty="0" smtClean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92D050"/>
                </a:solidFill>
              </a:rPr>
              <a:t>Возможность </a:t>
            </a:r>
            <a:r>
              <a:rPr lang="ru-RU" dirty="0">
                <a:solidFill>
                  <a:srgbClr val="92D050"/>
                </a:solidFill>
              </a:rPr>
              <a:t>на </a:t>
            </a:r>
            <a:r>
              <a:rPr lang="ru-RU" dirty="0" err="1">
                <a:solidFill>
                  <a:srgbClr val="92D050"/>
                </a:solidFill>
              </a:rPr>
              <a:t>рандомно</a:t>
            </a:r>
            <a:r>
              <a:rPr lang="ru-RU" dirty="0">
                <a:solidFill>
                  <a:srgbClr val="92D050"/>
                </a:solidFill>
              </a:rPr>
              <a:t> сгенерированных уровнях зарабатывать валюту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92D050"/>
              </a:solidFill>
            </a:endParaRPr>
          </a:p>
          <a:p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7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34" y="2459933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92D050"/>
                </a:solidFill>
              </a:rPr>
              <a:t>Спасибо за внимание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46</TotalTime>
  <Words>184</Words>
  <Application>Microsoft Macintosh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Hacktrix</vt:lpstr>
      <vt:lpstr>Сюжет</vt:lpstr>
      <vt:lpstr>Структура кода</vt:lpstr>
      <vt:lpstr>Главное меню</vt:lpstr>
      <vt:lpstr>Рабочий стол</vt:lpstr>
      <vt:lpstr>“Почта”</vt:lpstr>
      <vt:lpstr>Сам интерфейс</vt:lpstr>
      <vt:lpstr>Перспективы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Hacktris</dc:title>
  <dc:creator>Alexander Omelchenko</dc:creator>
  <cp:lastModifiedBy>Пользователь Microsoft Office</cp:lastModifiedBy>
  <cp:revision>8</cp:revision>
  <dcterms:created xsi:type="dcterms:W3CDTF">2020-02-12T15:13:09Z</dcterms:created>
  <dcterms:modified xsi:type="dcterms:W3CDTF">2020-02-18T12:29:55Z</dcterms:modified>
</cp:coreProperties>
</file>