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0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7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4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14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91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710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1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9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4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3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9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0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EE4C39-8873-4937-AACD-B95C1372BE6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C088-7E92-443F-8699-80BC11C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84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470988" cy="3329581"/>
          </a:xfrm>
        </p:spPr>
        <p:txBody>
          <a:bodyPr/>
          <a:lstStyle/>
          <a:p>
            <a:r>
              <a:rPr lang="en-US" dirty="0" smtClean="0"/>
              <a:t>Ultimate </a:t>
            </a:r>
            <a:r>
              <a:rPr lang="en-US" dirty="0" smtClean="0"/>
              <a:t>Calculate </a:t>
            </a:r>
            <a:r>
              <a:rPr lang="en-US" dirty="0"/>
              <a:t>B</a:t>
            </a:r>
            <a:r>
              <a:rPr lang="en-US" dirty="0" smtClean="0"/>
              <a:t>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Подготовили: Омельченко Андрей</a:t>
            </a:r>
          </a:p>
          <a:p>
            <a:r>
              <a:rPr lang="ru-RU" dirty="0" smtClean="0"/>
              <a:t>Малков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Calculate bot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3956368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Ultimate Calculate </a:t>
            </a:r>
            <a:r>
              <a:rPr lang="en-US" dirty="0" smtClean="0"/>
              <a:t>B</a:t>
            </a:r>
            <a:r>
              <a:rPr lang="en-US" dirty="0" smtClean="0"/>
              <a:t>ot </a:t>
            </a:r>
            <a:r>
              <a:rPr lang="en-US" dirty="0" smtClean="0"/>
              <a:t>– </a:t>
            </a:r>
            <a:r>
              <a:rPr lang="ru-RU" dirty="0" smtClean="0"/>
              <a:t>это Телеграмм бот, который выполняет функцию калькулятора.</a:t>
            </a:r>
          </a:p>
          <a:p>
            <a:pPr marL="0" indent="0">
              <a:buNone/>
            </a:pPr>
            <a:r>
              <a:rPr lang="ru-RU" dirty="0" smtClean="0"/>
              <a:t>При этом кроме привычных операций в нем присутствуют и более сложные, например проверка на простоту</a:t>
            </a:r>
            <a:endParaRPr lang="ru-RU" dirty="0"/>
          </a:p>
        </p:txBody>
      </p:sp>
      <p:pic>
        <p:nvPicPr>
          <p:cNvPr id="1026" name="Picture 2" descr="https://sun9-60.userapi.com/c855220/v855220124/23569e/ZL_-3LY1n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1657758"/>
            <a:ext cx="36480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Бот состоит из:</a:t>
            </a:r>
          </a:p>
          <a:p>
            <a:r>
              <a:rPr lang="ru-RU" dirty="0" smtClean="0"/>
              <a:t>126</a:t>
            </a:r>
            <a:r>
              <a:rPr lang="ru-RU" dirty="0" smtClean="0"/>
              <a:t> </a:t>
            </a:r>
            <a:r>
              <a:rPr lang="ru-RU" dirty="0" smtClean="0"/>
              <a:t>строк</a:t>
            </a:r>
          </a:p>
          <a:p>
            <a:r>
              <a:rPr lang="ru-RU" dirty="0" smtClean="0"/>
              <a:t>17</a:t>
            </a:r>
            <a:r>
              <a:rPr lang="ru-RU" dirty="0" smtClean="0"/>
              <a:t> </a:t>
            </a:r>
            <a:r>
              <a:rPr lang="ru-RU" dirty="0"/>
              <a:t>ф</a:t>
            </a:r>
            <a:r>
              <a:rPr lang="ru-RU" dirty="0" smtClean="0"/>
              <a:t>ункций</a:t>
            </a:r>
          </a:p>
          <a:p>
            <a:pPr marL="0" indent="0">
              <a:buNone/>
            </a:pPr>
            <a:r>
              <a:rPr lang="ru-RU" dirty="0" smtClean="0"/>
              <a:t>При его написании было использовано </a:t>
            </a:r>
            <a:r>
              <a:rPr lang="ru-RU" dirty="0" smtClean="0"/>
              <a:t>4 модуля, </a:t>
            </a:r>
            <a:r>
              <a:rPr lang="ru-RU" dirty="0" smtClean="0"/>
              <a:t>таких как </a:t>
            </a:r>
            <a:r>
              <a:rPr lang="en-US" dirty="0" err="1" smtClean="0"/>
              <a:t>python_telegram_bot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importlib</a:t>
            </a:r>
            <a:r>
              <a:rPr lang="ru-RU" dirty="0" smtClean="0"/>
              <a:t> и</a:t>
            </a:r>
            <a:r>
              <a:rPr lang="en-US" dirty="0" smtClean="0"/>
              <a:t> math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9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он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 пишете в телеграмм боту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Ваше сообщение поступает в специальную функцию обработчик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Эта функция обращается еще к одной, чтобы узнать что вам от бота нужно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Если вы хотите что то вычислить подключается еще одна вспомогательная функция, которая запускает функцию общения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Эта функция общается с вами и выполняет ваши запросы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4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3" y="1637212"/>
            <a:ext cx="3891054" cy="46111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бота можно добавлять бесчисленное число новых </a:t>
            </a:r>
            <a:r>
              <a:rPr lang="ru-RU" dirty="0" smtClean="0"/>
              <a:t>функций и это ограниченно только вашим воображением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2050" name="Picture 2" descr="https://sun9-5.userapi.com/c853628/v853628508/2269af/gee3o-ZscU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65" y="1303836"/>
            <a:ext cx="5763665" cy="512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8557" y="2542775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8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142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Ultimate Calculate Bot</vt:lpstr>
      <vt:lpstr>Что такое Calculate bot</vt:lpstr>
      <vt:lpstr>Структура кода</vt:lpstr>
      <vt:lpstr>Как он работает</vt:lpstr>
      <vt:lpstr>Перспективы</vt:lpstr>
      <vt:lpstr>Спасибо за внимание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 bot</dc:title>
  <dc:creator>an0me</dc:creator>
  <cp:lastModifiedBy>an0me</cp:lastModifiedBy>
  <cp:revision>7</cp:revision>
  <dcterms:created xsi:type="dcterms:W3CDTF">2020-05-12T08:34:31Z</dcterms:created>
  <dcterms:modified xsi:type="dcterms:W3CDTF">2020-05-12T11:53:47Z</dcterms:modified>
</cp:coreProperties>
</file>