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ce62688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ce62688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ce6268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ce6268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ce62688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7ce62688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7ce0392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7ce0392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ce03920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ce0392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7d2876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7d2876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87d28763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87d28763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7d28763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87d28763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87d28763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87d2876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7d28763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7d28763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7d28763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7d28763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7d28763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7d28763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7d28763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87d28763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8225" y="278025"/>
            <a:ext cx="8520600" cy="9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nl" sz="7200" u="sng">
                <a:solidFill>
                  <a:srgbClr val="FF0000"/>
                </a:solidFill>
              </a:rPr>
              <a:t> IMPORTANT</a:t>
            </a:r>
            <a:endParaRPr b="1" i="1" sz="7200" u="sng">
              <a:solidFill>
                <a:srgbClr val="FF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28975" y="875725"/>
            <a:ext cx="8881800" cy="40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accent2"/>
                </a:solidFill>
              </a:rPr>
              <a:t>                                                   </a:t>
            </a:r>
            <a:r>
              <a:rPr lang="nl" sz="2400">
                <a:solidFill>
                  <a:srgbClr val="FFFF00"/>
                </a:solidFill>
              </a:rPr>
              <a:t> </a:t>
            </a:r>
            <a:endParaRPr sz="24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>
                <a:solidFill>
                  <a:srgbClr val="FFFF00"/>
                </a:solidFill>
              </a:rPr>
              <a:t> </a:t>
            </a:r>
            <a:r>
              <a:rPr lang="nl" sz="3600">
                <a:solidFill>
                  <a:srgbClr val="FFFF00"/>
                </a:solidFill>
              </a:rPr>
              <a:t>        </a:t>
            </a:r>
            <a:r>
              <a:rPr lang="nl" sz="4800">
                <a:solidFill>
                  <a:srgbClr val="FFFFFF"/>
                </a:solidFill>
              </a:rPr>
              <a:t>UDEMY INSTRUCTORS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>
                <a:solidFill>
                  <a:srgbClr val="FFFF00"/>
                </a:solidFill>
              </a:rPr>
              <a:t>                                              </a:t>
            </a:r>
            <a:r>
              <a:rPr lang="nl" sz="2400">
                <a:solidFill>
                  <a:srgbClr val="FF0000"/>
                </a:solidFill>
              </a:rPr>
              <a:t>and 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>
                <a:solidFill>
                  <a:srgbClr val="FFFF00"/>
                </a:solidFill>
              </a:rPr>
              <a:t> </a:t>
            </a:r>
            <a:r>
              <a:rPr lang="nl" sz="3000">
                <a:solidFill>
                  <a:srgbClr val="FF0000"/>
                </a:solidFill>
              </a:rPr>
              <a:t> </a:t>
            </a:r>
            <a:r>
              <a:rPr lang="nl" sz="6000">
                <a:solidFill>
                  <a:srgbClr val="FFFFFF"/>
                </a:solidFill>
              </a:rPr>
              <a:t>BUSINESS MANAGERS</a:t>
            </a:r>
            <a:r>
              <a:rPr lang="nl" sz="6000">
                <a:solidFill>
                  <a:srgbClr val="FFFF00"/>
                </a:solidFill>
              </a:rPr>
              <a:t> </a:t>
            </a:r>
            <a:endParaRPr sz="24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>
                <a:solidFill>
                  <a:srgbClr val="FFFF00"/>
                </a:solidFill>
              </a:rPr>
              <a:t>        </a:t>
            </a:r>
            <a:endParaRPr b="1" sz="24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ctrTitle"/>
          </p:nvPr>
        </p:nvSpPr>
        <p:spPr>
          <a:xfrm>
            <a:off x="258225" y="278025"/>
            <a:ext cx="8520600" cy="748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F0000"/>
                </a:solidFill>
              </a:rPr>
              <a:t>IIFE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2" name="Google Shape;112;p22"/>
          <p:cNvSpPr txBox="1"/>
          <p:nvPr>
            <p:ph idx="1" type="subTitle"/>
          </p:nvPr>
        </p:nvSpPr>
        <p:spPr>
          <a:xfrm>
            <a:off x="2498675" y="1781575"/>
            <a:ext cx="6744300" cy="24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nl" sz="1800">
                <a:solidFill>
                  <a:schemeClr val="accent2"/>
                </a:solidFill>
              </a:rPr>
            </a:br>
            <a:r>
              <a:rPr lang="nl" sz="1800">
                <a:solidFill>
                  <a:schemeClr val="accent2"/>
                </a:solidFill>
              </a:rPr>
              <a:t>(function() {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accent2"/>
                </a:solidFill>
              </a:rPr>
              <a:t>     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accent2"/>
                </a:solidFill>
              </a:rPr>
              <a:t>               consol.log( ‘I am an IIFE’ );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accent2"/>
                </a:solidFill>
              </a:rPr>
              <a:t> }());</a:t>
            </a:r>
            <a:br>
              <a:rPr lang="nl" sz="1800">
                <a:solidFill>
                  <a:schemeClr val="accent2"/>
                </a:solidFill>
              </a:rPr>
            </a:br>
            <a:br>
              <a:rPr lang="nl" sz="1800">
                <a:solidFill>
                  <a:schemeClr val="accent2"/>
                </a:solidFill>
              </a:rPr>
            </a:br>
            <a:br>
              <a:rPr lang="nl" sz="1800">
                <a:solidFill>
                  <a:schemeClr val="accent2"/>
                </a:solidFill>
              </a:rPr>
            </a:br>
            <a:br>
              <a:rPr lang="nl" sz="1800">
                <a:solidFill>
                  <a:schemeClr val="accent2"/>
                </a:solidFill>
              </a:rPr>
            </a:br>
            <a:br>
              <a:rPr lang="nl" sz="1800">
                <a:solidFill>
                  <a:schemeClr val="accent2"/>
                </a:solidFill>
              </a:rPr>
            </a:br>
            <a:endParaRPr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ctrTitle"/>
          </p:nvPr>
        </p:nvSpPr>
        <p:spPr>
          <a:xfrm>
            <a:off x="258225" y="278025"/>
            <a:ext cx="8520600" cy="748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F0000"/>
                </a:solidFill>
              </a:rPr>
              <a:t> Module Pattern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3115500" y="875725"/>
            <a:ext cx="3629400" cy="40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accent2"/>
                </a:solidFill>
              </a:rPr>
              <a:t>var MODULE = (function () {</a:t>
            </a:r>
            <a:br>
              <a:rPr lang="nl" sz="1400">
                <a:solidFill>
                  <a:schemeClr val="accent2"/>
                </a:solidFill>
              </a:rPr>
            </a:br>
            <a:r>
              <a:rPr lang="nl" sz="1400">
                <a:solidFill>
                  <a:schemeClr val="accent2"/>
                </a:solidFill>
              </a:rPr>
              <a:t>	var my = {},</a:t>
            </a:r>
            <a:br>
              <a:rPr lang="nl" sz="1400">
                <a:solidFill>
                  <a:schemeClr val="accent2"/>
                </a:solidFill>
              </a:rPr>
            </a:br>
            <a:r>
              <a:rPr lang="nl" sz="1400">
                <a:solidFill>
                  <a:schemeClr val="accent2"/>
                </a:solidFill>
              </a:rPr>
              <a:t>		privateVariable = 1;</a:t>
            </a:r>
            <a:br>
              <a:rPr lang="nl" sz="1400">
                <a:solidFill>
                  <a:schemeClr val="accent2"/>
                </a:solidFill>
              </a:rPr>
            </a:br>
            <a:br>
              <a:rPr lang="nl" sz="1400">
                <a:solidFill>
                  <a:schemeClr val="accent2"/>
                </a:solidFill>
              </a:rPr>
            </a:br>
            <a:r>
              <a:rPr lang="nl" sz="1400">
                <a:solidFill>
                  <a:schemeClr val="accent2"/>
                </a:solidFill>
              </a:rPr>
              <a:t>	function privateMethod() {</a:t>
            </a:r>
            <a:br>
              <a:rPr lang="nl" sz="1400">
                <a:solidFill>
                  <a:schemeClr val="accent2"/>
                </a:solidFill>
              </a:rPr>
            </a:br>
            <a:r>
              <a:rPr lang="nl" sz="1400">
                <a:solidFill>
                  <a:schemeClr val="accent2"/>
                </a:solidFill>
              </a:rPr>
              <a:t>		// ...</a:t>
            </a:r>
            <a:br>
              <a:rPr lang="nl" sz="1400">
                <a:solidFill>
                  <a:schemeClr val="accent2"/>
                </a:solidFill>
              </a:rPr>
            </a:br>
            <a:r>
              <a:rPr lang="nl" sz="1400">
                <a:solidFill>
                  <a:schemeClr val="accent2"/>
                </a:solidFill>
              </a:rPr>
              <a:t>	}</a:t>
            </a:r>
            <a:br>
              <a:rPr lang="nl" sz="1400">
                <a:solidFill>
                  <a:schemeClr val="accent2"/>
                </a:solidFill>
              </a:rPr>
            </a:br>
            <a:r>
              <a:rPr lang="nl" sz="1400">
                <a:solidFill>
                  <a:schemeClr val="accent2"/>
                </a:solidFill>
              </a:rPr>
              <a:t>	my.moduleProperty = 1;</a:t>
            </a:r>
            <a:br>
              <a:rPr lang="nl" sz="1400">
                <a:solidFill>
                  <a:schemeClr val="accent2"/>
                </a:solidFill>
              </a:rPr>
            </a:br>
            <a:r>
              <a:rPr lang="nl" sz="1400">
                <a:solidFill>
                  <a:schemeClr val="accent2"/>
                </a:solidFill>
              </a:rPr>
              <a:t>	my.moduleMethod = function () {</a:t>
            </a:r>
            <a:br>
              <a:rPr lang="nl" sz="1400">
                <a:solidFill>
                  <a:schemeClr val="accent2"/>
                </a:solidFill>
              </a:rPr>
            </a:br>
            <a:r>
              <a:rPr lang="nl" sz="1400">
                <a:solidFill>
                  <a:schemeClr val="accent2"/>
                </a:solidFill>
              </a:rPr>
              <a:t>		// ...</a:t>
            </a:r>
            <a:br>
              <a:rPr lang="nl" sz="1400">
                <a:solidFill>
                  <a:schemeClr val="accent2"/>
                </a:solidFill>
              </a:rPr>
            </a:br>
            <a:r>
              <a:rPr lang="nl" sz="1400">
                <a:solidFill>
                  <a:schemeClr val="accent2"/>
                </a:solidFill>
              </a:rPr>
              <a:t>	};</a:t>
            </a:r>
            <a:br>
              <a:rPr lang="nl" sz="1400">
                <a:solidFill>
                  <a:schemeClr val="accent2"/>
                </a:solidFill>
              </a:rPr>
            </a:br>
            <a:r>
              <a:rPr lang="nl" sz="1400">
                <a:solidFill>
                  <a:schemeClr val="accent2"/>
                </a:solidFill>
              </a:rPr>
              <a:t>	return my;</a:t>
            </a:r>
            <a:br>
              <a:rPr lang="nl" sz="1400">
                <a:solidFill>
                  <a:schemeClr val="accent2"/>
                </a:solidFill>
              </a:rPr>
            </a:br>
            <a:r>
              <a:rPr lang="nl" sz="1400">
                <a:solidFill>
                  <a:schemeClr val="accent2"/>
                </a:solidFill>
              </a:rPr>
              <a:t>}());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ctrTitle"/>
          </p:nvPr>
        </p:nvSpPr>
        <p:spPr>
          <a:xfrm>
            <a:off x="258225" y="278025"/>
            <a:ext cx="8520600" cy="748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FFF00"/>
                </a:solidFill>
              </a:rPr>
              <a:t>dinsdag 25 okt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24" name="Google Shape;124;p24"/>
          <p:cNvSpPr txBox="1"/>
          <p:nvPr>
            <p:ph idx="1" type="subTitle"/>
          </p:nvPr>
        </p:nvSpPr>
        <p:spPr>
          <a:xfrm>
            <a:off x="422850" y="1026525"/>
            <a:ext cx="8298300" cy="40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accent2"/>
                </a:solidFill>
              </a:rPr>
              <a:t>H2B1	en	BAL ===&gt; VTR	214	di 3</a:t>
            </a:r>
            <a:br>
              <a:rPr lang="nl" sz="1800">
                <a:solidFill>
                  <a:schemeClr val="accent2"/>
                </a:solidFill>
              </a:rPr>
            </a:br>
            <a:r>
              <a:rPr lang="nl" sz="1800">
                <a:solidFill>
                  <a:schemeClr val="accent2"/>
                </a:solidFill>
              </a:rPr>
              <a:t>H2B2	en	BAL ===&gt; BOL	214	di 1</a:t>
            </a:r>
            <a:br>
              <a:rPr lang="nl" sz="1800">
                <a:solidFill>
                  <a:schemeClr val="accent2"/>
                </a:solidFill>
              </a:rPr>
            </a:br>
            <a:r>
              <a:rPr lang="nl" sz="1800">
                <a:solidFill>
                  <a:schemeClr val="accent2"/>
                </a:solidFill>
              </a:rPr>
              <a:t>H2B3	en	BAL ===&gt; VTR	210	di 7</a:t>
            </a:r>
            <a:br>
              <a:rPr lang="nl" sz="1800">
                <a:solidFill>
                  <a:schemeClr val="accent2"/>
                </a:solidFill>
              </a:rPr>
            </a:br>
            <a:r>
              <a:rPr lang="nl" sz="1800">
                <a:solidFill>
                  <a:schemeClr val="accent2"/>
                </a:solidFill>
              </a:rPr>
              <a:t>H2B7	kc	BLE ===&gt; DUA	142	di 6</a:t>
            </a:r>
            <a:br>
              <a:rPr lang="nl" sz="1800">
                <a:solidFill>
                  <a:schemeClr val="accent2"/>
                </a:solidFill>
              </a:rPr>
            </a:br>
            <a:r>
              <a:rPr lang="nl" sz="1800">
                <a:solidFill>
                  <a:schemeClr val="accent2"/>
                </a:solidFill>
              </a:rPr>
              <a:t>H2B7	kc	BLE ===&gt; BUE	142	di 7</a:t>
            </a:r>
            <a:br>
              <a:rPr lang="nl" sz="1800">
                <a:solidFill>
                  <a:schemeClr val="accent2"/>
                </a:solidFill>
              </a:rPr>
            </a:br>
            <a:r>
              <a:rPr lang="nl" sz="1800">
                <a:solidFill>
                  <a:schemeClr val="accent2"/>
                </a:solidFill>
              </a:rPr>
              <a:t>H2B7	mm	VRH ===&gt; LOF	112	di 1</a:t>
            </a:r>
            <a:br>
              <a:rPr lang="nl" sz="1800">
                <a:solidFill>
                  <a:schemeClr val="accent2"/>
                </a:solidFill>
              </a:rPr>
            </a:br>
            <a:r>
              <a:rPr lang="nl" sz="1800">
                <a:solidFill>
                  <a:schemeClr val="accent2"/>
                </a:solidFill>
              </a:rPr>
              <a:t>H2B7	mm	VRH ===&gt; BEU	112	di 5</a:t>
            </a:r>
            <a:br>
              <a:rPr lang="nl" sz="1800">
                <a:solidFill>
                  <a:schemeClr val="accent2"/>
                </a:solidFill>
              </a:rPr>
            </a:br>
            <a:r>
              <a:rPr lang="nl" sz="1800">
                <a:solidFill>
                  <a:schemeClr val="accent2"/>
                </a:solidFill>
              </a:rPr>
              <a:t>H2B7	wi	SSJ ===&gt; VGE	110	di 8</a:t>
            </a:r>
            <a:br>
              <a:rPr lang="nl" sz="1800">
                <a:solidFill>
                  <a:schemeClr val="accent2"/>
                </a:solidFill>
              </a:rPr>
            </a:br>
            <a:r>
              <a:rPr lang="nl" sz="1800">
                <a:solidFill>
                  <a:schemeClr val="accent2"/>
                </a:solidFill>
              </a:rPr>
              <a:t>H2B8	wi	SSJ ===&gt; BLE	110	di 4</a:t>
            </a:r>
            <a:br>
              <a:rPr lang="nl" sz="1800">
                <a:solidFill>
                  <a:schemeClr val="accent2"/>
                </a:solidFill>
              </a:rPr>
            </a:br>
            <a:r>
              <a:rPr lang="nl" sz="1800">
                <a:solidFill>
                  <a:schemeClr val="accent2"/>
                </a:solidFill>
              </a:rPr>
              <a:t>H2B9	mm	VRH ===&gt; HKA	112	di 6</a:t>
            </a:r>
            <a:br>
              <a:rPr lang="nl" sz="1800">
                <a:solidFill>
                  <a:schemeClr val="accent2"/>
                </a:solidFill>
              </a:rPr>
            </a:br>
            <a:r>
              <a:rPr lang="nl" sz="1800">
                <a:solidFill>
                  <a:schemeClr val="accent2"/>
                </a:solidFill>
              </a:rPr>
              <a:t>H2M1	mu	SCJ ===&gt; ZRN	141	di 5</a:t>
            </a:r>
            <a:br>
              <a:rPr lang="nl" sz="1800">
                <a:solidFill>
                  <a:schemeClr val="accent2"/>
                </a:solidFill>
              </a:rPr>
            </a:br>
            <a:r>
              <a:rPr lang="nl" sz="1800">
                <a:solidFill>
                  <a:schemeClr val="accent2"/>
                </a:solidFill>
              </a:rPr>
              <a:t>H2M2	mu	SCJ ===&gt; PLK	141	di 4</a:t>
            </a:r>
            <a:br>
              <a:rPr lang="nl" sz="1800">
                <a:solidFill>
                  <a:schemeClr val="accent2"/>
                </a:solidFill>
              </a:rPr>
            </a:br>
            <a:endParaRPr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258225" y="278025"/>
            <a:ext cx="8520600" cy="748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FFF00"/>
                </a:solidFill>
              </a:rPr>
              <a:t>dinsdag 25 okt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422850" y="1026525"/>
            <a:ext cx="8298300" cy="40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accent2"/>
                </a:solidFill>
              </a:rPr>
              <a:t>H3B02b  H3B02k	nsk1	PTN	vrij	di 5</a:t>
            </a:r>
            <a:br>
              <a:rPr lang="nl" sz="1800">
                <a:solidFill>
                  <a:schemeClr val="accent2"/>
                </a:solidFill>
              </a:rPr>
            </a:br>
            <a:r>
              <a:rPr lang="nl" sz="1800">
                <a:solidFill>
                  <a:schemeClr val="accent2"/>
                </a:solidFill>
              </a:rPr>
              <a:t>H3B04b  H3B04k	ne	EGA ===&gt; BKN	B3	di 6</a:t>
            </a:r>
            <a:br>
              <a:rPr lang="nl" sz="1800">
                <a:solidFill>
                  <a:schemeClr val="accent2"/>
                </a:solidFill>
              </a:rPr>
            </a:br>
            <a:r>
              <a:rPr lang="nl" sz="1800">
                <a:solidFill>
                  <a:schemeClr val="accent2"/>
                </a:solidFill>
              </a:rPr>
              <a:t>H3B09b  H3B09k	zw	KIR ===&gt; AKK	275	di 2</a:t>
            </a:r>
            <a:br>
              <a:rPr lang="nl" sz="1800">
                <a:solidFill>
                  <a:schemeClr val="accent2"/>
                </a:solidFill>
              </a:rPr>
            </a:br>
            <a:r>
              <a:rPr lang="nl" sz="1800">
                <a:solidFill>
                  <a:schemeClr val="accent2"/>
                </a:solidFill>
              </a:rPr>
              <a:t>H3B11b  H3B11k	ne	VLH ===&gt; PTN	274	di 4</a:t>
            </a:r>
            <a:br>
              <a:rPr lang="nl" sz="1800">
                <a:solidFill>
                  <a:schemeClr val="accent2"/>
                </a:solidFill>
              </a:rPr>
            </a:br>
            <a:r>
              <a:rPr lang="nl" sz="1800">
                <a:solidFill>
                  <a:schemeClr val="accent2"/>
                </a:solidFill>
              </a:rPr>
              <a:t>H3B11b  H3B11k	zw	KIR ===&gt; VSN	275	di 1</a:t>
            </a:r>
            <a:br>
              <a:rPr lang="nl" sz="1800">
                <a:solidFill>
                  <a:schemeClr val="accent2"/>
                </a:solidFill>
              </a:rPr>
            </a:br>
            <a:r>
              <a:rPr lang="nl" sz="1800">
                <a:solidFill>
                  <a:schemeClr val="accent2"/>
                </a:solidFill>
              </a:rPr>
              <a:t>H4B01b  H4B01k	tb	HEG KAB ===&gt; KAB OUD	20	di 5</a:t>
            </a:r>
            <a:br>
              <a:rPr lang="nl" sz="1800">
                <a:solidFill>
                  <a:schemeClr val="accent2"/>
                </a:solidFill>
              </a:rPr>
            </a:br>
            <a:r>
              <a:rPr lang="nl" sz="1800">
                <a:solidFill>
                  <a:schemeClr val="accent2"/>
                </a:solidFill>
              </a:rPr>
              <a:t>H4B04b	hv	CLA	254 ===&gt; 255	di 6</a:t>
            </a:r>
            <a:br>
              <a:rPr lang="nl" sz="1800">
                <a:solidFill>
                  <a:schemeClr val="accent2"/>
                </a:solidFill>
              </a:rPr>
            </a:br>
            <a:r>
              <a:rPr lang="nl" sz="1800">
                <a:solidFill>
                  <a:schemeClr val="accent2"/>
                </a:solidFill>
              </a:rPr>
              <a:t>H4B09k	ne	VLH ===&gt; VRF	274	di 6</a:t>
            </a:r>
            <a:br>
              <a:rPr lang="nl" sz="1800">
                <a:solidFill>
                  <a:schemeClr val="accent2"/>
                </a:solidFill>
              </a:rPr>
            </a:br>
            <a:r>
              <a:rPr lang="nl" sz="1800">
                <a:solidFill>
                  <a:schemeClr val="accent2"/>
                </a:solidFill>
              </a:rPr>
              <a:t>H4B09k	zvz	KIR ===&gt; AKK	275	di 3</a:t>
            </a:r>
            <a:br>
              <a:rPr lang="nl" sz="1800">
                <a:solidFill>
                  <a:schemeClr val="accent2"/>
                </a:solidFill>
              </a:rPr>
            </a:br>
            <a:r>
              <a:rPr lang="nl" sz="1800">
                <a:solidFill>
                  <a:schemeClr val="accent2"/>
                </a:solidFill>
              </a:rPr>
              <a:t>H4B09k	zvz	KIR ===&gt; BET	275	di 4</a:t>
            </a:r>
            <a:br>
              <a:rPr lang="nl" sz="1800">
                <a:solidFill>
                  <a:schemeClr val="accent2"/>
                </a:solidFill>
              </a:rPr>
            </a:br>
            <a:r>
              <a:rPr lang="nl" sz="1800">
                <a:solidFill>
                  <a:schemeClr val="accent2"/>
                </a:solidFill>
              </a:rPr>
              <a:t>H4B10k	en	VLH ===&gt; SMI	C4	di 2</a:t>
            </a:r>
            <a:br>
              <a:rPr lang="nl" sz="1800">
                <a:solidFill>
                  <a:schemeClr val="accent2"/>
                </a:solidFill>
              </a:rPr>
            </a:br>
            <a:r>
              <a:rPr lang="nl" sz="1800">
                <a:solidFill>
                  <a:schemeClr val="accent2"/>
                </a:solidFill>
              </a:rPr>
              <a:t>H4B10k	zvz	RDA	vrij	di 6</a:t>
            </a:r>
            <a:br>
              <a:rPr lang="nl" sz="1800">
                <a:solidFill>
                  <a:schemeClr val="accent2"/>
                </a:solidFill>
              </a:rPr>
            </a:br>
            <a:br>
              <a:rPr lang="nl" sz="1800">
                <a:solidFill>
                  <a:schemeClr val="accent2"/>
                </a:solidFill>
              </a:rPr>
            </a:br>
            <a:br>
              <a:rPr lang="nl" sz="1800">
                <a:solidFill>
                  <a:schemeClr val="accent2"/>
                </a:solidFill>
              </a:rPr>
            </a:br>
            <a:br>
              <a:rPr lang="nl" sz="1800">
                <a:solidFill>
                  <a:schemeClr val="accent2"/>
                </a:solidFill>
              </a:rPr>
            </a:br>
            <a:br>
              <a:rPr lang="nl" sz="1800">
                <a:solidFill>
                  <a:schemeClr val="accent2"/>
                </a:solidFill>
              </a:rPr>
            </a:br>
            <a:endParaRPr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58225" y="278025"/>
            <a:ext cx="8520600" cy="9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nl" sz="7200" u="sng">
                <a:solidFill>
                  <a:srgbClr val="FF0000"/>
                </a:solidFill>
              </a:rPr>
              <a:t>ATTENTION</a:t>
            </a:r>
            <a:endParaRPr b="1" i="1" sz="7200" u="sng">
              <a:solidFill>
                <a:srgbClr val="FF00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28975" y="1392725"/>
            <a:ext cx="88818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accent2"/>
                </a:solidFill>
              </a:rPr>
              <a:t>           </a:t>
            </a:r>
            <a:r>
              <a:rPr lang="nl" sz="3600">
                <a:solidFill>
                  <a:srgbClr val="FFFF00"/>
                </a:solidFill>
              </a:rPr>
              <a:t>IMPORTANT INFORMATION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>
                <a:solidFill>
                  <a:srgbClr val="FFFF00"/>
                </a:solidFill>
              </a:rPr>
              <a:t>                                          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>
                <a:solidFill>
                  <a:srgbClr val="FFFF00"/>
                </a:solidFill>
              </a:rPr>
              <a:t> </a:t>
            </a:r>
            <a:r>
              <a:rPr lang="nl" sz="3000">
                <a:solidFill>
                  <a:srgbClr val="FF0000"/>
                </a:solidFill>
              </a:rPr>
              <a:t> </a:t>
            </a:r>
            <a:r>
              <a:rPr lang="nl" sz="2400">
                <a:solidFill>
                  <a:srgbClr val="FFFF00"/>
                </a:solidFill>
              </a:rPr>
              <a:t>       </a:t>
            </a:r>
            <a:endParaRPr b="1" sz="2400">
              <a:solidFill>
                <a:srgbClr val="FFFF00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91300" y="2273625"/>
            <a:ext cx="8520600" cy="18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>
                <a:solidFill>
                  <a:srgbClr val="FFFFFF"/>
                </a:solidFill>
              </a:rPr>
              <a:t>  BUSINESS MANAGERS,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>
                <a:solidFill>
                  <a:srgbClr val="FFFFFF"/>
                </a:solidFill>
              </a:rPr>
              <a:t>INSTRUCTORS,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>
                <a:solidFill>
                  <a:srgbClr val="FFFFFF"/>
                </a:solidFill>
              </a:rPr>
              <a:t>and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>
                <a:solidFill>
                  <a:srgbClr val="FFFFFF"/>
                </a:solidFill>
              </a:rPr>
              <a:t>MANAGERS IN</a:t>
            </a:r>
            <a:r>
              <a:rPr lang="nl" sz="2400">
                <a:solidFill>
                  <a:srgbClr val="FFFFFF"/>
                </a:solidFill>
              </a:rPr>
              <a:t> EDUCATION SERVICES 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CONSTRAINTS</a:t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THEORY OF CONSTRAINTS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0" y="1654800"/>
            <a:ext cx="8520600" cy="11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INSTINCT</a:t>
            </a:r>
            <a:endParaRPr/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STEP 2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78650" y="315250"/>
            <a:ext cx="84537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3000">
                <a:solidFill>
                  <a:srgbClr val="FFFFFF"/>
                </a:solidFill>
              </a:rPr>
              <a:t> STEP 1: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3000">
                <a:solidFill>
                  <a:srgbClr val="FFFFFF"/>
                </a:solidFill>
              </a:rPr>
              <a:t>GO WITH YOUR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538825" y="3431200"/>
            <a:ext cx="8139300" cy="13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3600">
                <a:solidFill>
                  <a:srgbClr val="FFFFFF"/>
                </a:solidFill>
              </a:rPr>
              <a:t>DO THE OPPOSITE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258225" y="278025"/>
            <a:ext cx="8520600" cy="9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nl" sz="7200" u="sng">
                <a:solidFill>
                  <a:srgbClr val="FF0000"/>
                </a:solidFill>
              </a:rPr>
              <a:t> VALUABLE</a:t>
            </a:r>
            <a:endParaRPr b="1" i="1" sz="7200" u="sng">
              <a:solidFill>
                <a:srgbClr val="FF0000"/>
              </a:solidFill>
            </a:endParaRPr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128975" y="875725"/>
            <a:ext cx="8881800" cy="40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accent2"/>
                </a:solidFill>
              </a:rPr>
              <a:t>                                                   </a:t>
            </a:r>
            <a:r>
              <a:rPr lang="nl" sz="2400">
                <a:solidFill>
                  <a:srgbClr val="FFFF00"/>
                </a:solidFill>
              </a:rPr>
              <a:t> </a:t>
            </a:r>
            <a:endParaRPr sz="24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>
                <a:solidFill>
                  <a:srgbClr val="FFFF00"/>
                </a:solidFill>
              </a:rPr>
              <a:t> </a:t>
            </a:r>
            <a:r>
              <a:rPr lang="nl" sz="3600">
                <a:solidFill>
                  <a:srgbClr val="FFFF00"/>
                </a:solidFill>
              </a:rPr>
              <a:t>      </a:t>
            </a:r>
            <a:r>
              <a:rPr b="1" i="1" lang="nl" sz="7200" u="sng">
                <a:solidFill>
                  <a:srgbClr val="FFFFFF"/>
                </a:solidFill>
              </a:rPr>
              <a:t>INFORMATION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>
                <a:solidFill>
                  <a:srgbClr val="FFFF00"/>
                </a:solidFill>
              </a:rPr>
              <a:t>    </a:t>
            </a:r>
            <a:r>
              <a:rPr lang="nl" sz="2400">
                <a:solidFill>
                  <a:srgbClr val="FFFF00"/>
                </a:solidFill>
              </a:rPr>
              <a:t> </a:t>
            </a:r>
            <a:r>
              <a:rPr lang="nl" sz="2400">
                <a:solidFill>
                  <a:srgbClr val="FF0000"/>
                </a:solidFill>
              </a:rPr>
              <a:t>HAS </a:t>
            </a:r>
            <a:r>
              <a:rPr lang="nl" sz="2400">
                <a:solidFill>
                  <a:srgbClr val="FFFFFF"/>
                </a:solidFill>
              </a:rPr>
              <a:t>RECENTLY</a:t>
            </a:r>
            <a:r>
              <a:rPr lang="nl" sz="2400">
                <a:solidFill>
                  <a:srgbClr val="FF0000"/>
                </a:solidFill>
              </a:rPr>
              <a:t> BEEN 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>
                <a:solidFill>
                  <a:srgbClr val="FFFF00"/>
                </a:solidFill>
              </a:rPr>
              <a:t> </a:t>
            </a:r>
            <a:r>
              <a:rPr lang="nl" sz="3000">
                <a:solidFill>
                  <a:srgbClr val="FF0000"/>
                </a:solidFill>
              </a:rPr>
              <a:t> </a:t>
            </a:r>
            <a:r>
              <a:rPr lang="nl" sz="6000">
                <a:solidFill>
                  <a:srgbClr val="FFFFFF"/>
                </a:solidFill>
              </a:rPr>
              <a:t>MADE AVAILABLE</a:t>
            </a:r>
            <a:r>
              <a:rPr lang="nl" sz="6000">
                <a:solidFill>
                  <a:srgbClr val="FFFF00"/>
                </a:solidFill>
              </a:rPr>
              <a:t> </a:t>
            </a:r>
            <a:endParaRPr sz="24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>
                <a:solidFill>
                  <a:srgbClr val="FFFF00"/>
                </a:solidFill>
              </a:rPr>
              <a:t>        </a:t>
            </a:r>
            <a:endParaRPr b="1" sz="24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PARADIGM</a:t>
            </a:r>
            <a:endParaRPr/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GROWTH</a:t>
            </a:r>
            <a:endParaRPr/>
          </a:p>
        </p:txBody>
      </p:sp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PERFORMANCE</a:t>
            </a:r>
            <a:endParaRPr/>
          </a:p>
        </p:txBody>
      </p:sp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MANAGEMENT</a:t>
            </a:r>
            <a:endParaRPr/>
          </a:p>
        </p:txBody>
      </p:sp>
      <p:sp>
        <p:nvSpPr>
          <p:cNvPr id="106" name="Google Shape;106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WHAT IS IT?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