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8" r:id="rId4"/>
    <p:sldId id="267" r:id="rId5"/>
    <p:sldId id="269" r:id="rId6"/>
    <p:sldId id="270" r:id="rId7"/>
    <p:sldId id="258" r:id="rId8"/>
    <p:sldId id="259" r:id="rId9"/>
    <p:sldId id="261" r:id="rId10"/>
    <p:sldId id="263" r:id="rId11"/>
    <p:sldId id="264" r:id="rId12"/>
    <p:sldId id="266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708BBB-4821-46DB-BAB6-DC05B6B7C08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4A8D068-A2EA-4E99-A91E-3CC4E0527BF7}">
      <dgm:prSet/>
      <dgm:spPr/>
      <dgm:t>
        <a:bodyPr/>
        <a:lstStyle/>
        <a:p>
          <a:r>
            <a:rPr lang="en-US"/>
            <a:t>Mô hình hóa nghiệp vụ</a:t>
          </a:r>
        </a:p>
      </dgm:t>
    </dgm:pt>
    <dgm:pt modelId="{CC7D58A5-BF04-4B00-BE0E-60ABA4BF6C90}" type="parTrans" cxnId="{FAD70645-CB8D-4AA8-BCF2-186531BF09A9}">
      <dgm:prSet/>
      <dgm:spPr/>
      <dgm:t>
        <a:bodyPr/>
        <a:lstStyle/>
        <a:p>
          <a:endParaRPr lang="en-US"/>
        </a:p>
      </dgm:t>
    </dgm:pt>
    <dgm:pt modelId="{CC73A283-AECA-4E49-9E91-B77C091AF8B8}" type="sibTrans" cxnId="{FAD70645-CB8D-4AA8-BCF2-186531BF09A9}">
      <dgm:prSet/>
      <dgm:spPr/>
      <dgm:t>
        <a:bodyPr/>
        <a:lstStyle/>
        <a:p>
          <a:endParaRPr lang="en-US"/>
        </a:p>
      </dgm:t>
    </dgm:pt>
    <dgm:pt modelId="{25D38C7F-A2A1-496B-894D-A197BA877CC1}">
      <dgm:prSet/>
      <dgm:spPr/>
      <dgm:t>
        <a:bodyPr/>
        <a:lstStyle/>
        <a:p>
          <a:r>
            <a:rPr lang="en-US"/>
            <a:t>Mô hình hóa chức năng</a:t>
          </a:r>
        </a:p>
      </dgm:t>
    </dgm:pt>
    <dgm:pt modelId="{BE49D15E-97B6-456B-B28E-67B84B074E36}" type="parTrans" cxnId="{206653A9-59DD-4DC6-9529-3E7DDA2823B5}">
      <dgm:prSet/>
      <dgm:spPr/>
      <dgm:t>
        <a:bodyPr/>
        <a:lstStyle/>
        <a:p>
          <a:endParaRPr lang="en-US"/>
        </a:p>
      </dgm:t>
    </dgm:pt>
    <dgm:pt modelId="{2B060081-1C52-4A30-B419-162C6968E0E2}" type="sibTrans" cxnId="{206653A9-59DD-4DC6-9529-3E7DDA2823B5}">
      <dgm:prSet/>
      <dgm:spPr/>
      <dgm:t>
        <a:bodyPr/>
        <a:lstStyle/>
        <a:p>
          <a:endParaRPr lang="en-US"/>
        </a:p>
      </dgm:t>
    </dgm:pt>
    <dgm:pt modelId="{D334D33E-D7C4-42A3-B575-8B6C36924D44}" type="pres">
      <dgm:prSet presAssocID="{35708BBB-4821-46DB-BAB6-DC05B6B7C08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C0A7FA4-5815-4FFB-8ABC-67F3F12E8526}" type="pres">
      <dgm:prSet presAssocID="{04A8D068-A2EA-4E99-A91E-3CC4E0527BF7}" presName="root" presStyleCnt="0"/>
      <dgm:spPr/>
    </dgm:pt>
    <dgm:pt modelId="{537009DF-1091-4E9A-B3A7-3D57DEAC41A3}" type="pres">
      <dgm:prSet presAssocID="{04A8D068-A2EA-4E99-A91E-3CC4E0527BF7}" presName="rootComposite" presStyleCnt="0"/>
      <dgm:spPr/>
    </dgm:pt>
    <dgm:pt modelId="{E897953D-DABF-44C5-81EA-B9323072A46C}" type="pres">
      <dgm:prSet presAssocID="{04A8D068-A2EA-4E99-A91E-3CC4E0527BF7}" presName="rootText" presStyleLbl="node1" presStyleIdx="0" presStyleCnt="2"/>
      <dgm:spPr/>
    </dgm:pt>
    <dgm:pt modelId="{271D1B7B-E1D5-4689-B9A2-C0EDBF2A3DB2}" type="pres">
      <dgm:prSet presAssocID="{04A8D068-A2EA-4E99-A91E-3CC4E0527BF7}" presName="rootConnector" presStyleLbl="node1" presStyleIdx="0" presStyleCnt="2"/>
      <dgm:spPr/>
    </dgm:pt>
    <dgm:pt modelId="{CE9AB728-2ABE-4C7F-8F55-8F10EFEF6BFA}" type="pres">
      <dgm:prSet presAssocID="{04A8D068-A2EA-4E99-A91E-3CC4E0527BF7}" presName="childShape" presStyleCnt="0"/>
      <dgm:spPr/>
    </dgm:pt>
    <dgm:pt modelId="{F6A3CEC3-3C21-4E75-B8E2-C6C472956ED6}" type="pres">
      <dgm:prSet presAssocID="{25D38C7F-A2A1-496B-894D-A197BA877CC1}" presName="root" presStyleCnt="0"/>
      <dgm:spPr/>
    </dgm:pt>
    <dgm:pt modelId="{85791F6B-7649-431F-95F7-C1FC0F5B2CDD}" type="pres">
      <dgm:prSet presAssocID="{25D38C7F-A2A1-496B-894D-A197BA877CC1}" presName="rootComposite" presStyleCnt="0"/>
      <dgm:spPr/>
    </dgm:pt>
    <dgm:pt modelId="{1978BBC4-51B8-42EA-8AE4-071DFAC8EE7C}" type="pres">
      <dgm:prSet presAssocID="{25D38C7F-A2A1-496B-894D-A197BA877CC1}" presName="rootText" presStyleLbl="node1" presStyleIdx="1" presStyleCnt="2"/>
      <dgm:spPr/>
    </dgm:pt>
    <dgm:pt modelId="{A3ADC4B7-B8D0-416A-986C-FF30B9BCE9E3}" type="pres">
      <dgm:prSet presAssocID="{25D38C7F-A2A1-496B-894D-A197BA877CC1}" presName="rootConnector" presStyleLbl="node1" presStyleIdx="1" presStyleCnt="2"/>
      <dgm:spPr/>
    </dgm:pt>
    <dgm:pt modelId="{251FBA6A-AA4A-4829-8EA8-1236E3CD988D}" type="pres">
      <dgm:prSet presAssocID="{25D38C7F-A2A1-496B-894D-A197BA877CC1}" presName="childShape" presStyleCnt="0"/>
      <dgm:spPr/>
    </dgm:pt>
  </dgm:ptLst>
  <dgm:cxnLst>
    <dgm:cxn modelId="{14222010-5BEF-48A0-AB4C-FFAE6D37E91A}" type="presOf" srcId="{35708BBB-4821-46DB-BAB6-DC05B6B7C082}" destId="{D334D33E-D7C4-42A3-B575-8B6C36924D44}" srcOrd="0" destOrd="0" presId="urn:microsoft.com/office/officeart/2005/8/layout/hierarchy3"/>
    <dgm:cxn modelId="{195D3261-6E5F-4F61-AE52-32DF7968C6D2}" type="presOf" srcId="{04A8D068-A2EA-4E99-A91E-3CC4E0527BF7}" destId="{E897953D-DABF-44C5-81EA-B9323072A46C}" srcOrd="0" destOrd="0" presId="urn:microsoft.com/office/officeart/2005/8/layout/hierarchy3"/>
    <dgm:cxn modelId="{FAD70645-CB8D-4AA8-BCF2-186531BF09A9}" srcId="{35708BBB-4821-46DB-BAB6-DC05B6B7C082}" destId="{04A8D068-A2EA-4E99-A91E-3CC4E0527BF7}" srcOrd="0" destOrd="0" parTransId="{CC7D58A5-BF04-4B00-BE0E-60ABA4BF6C90}" sibTransId="{CC73A283-AECA-4E49-9E91-B77C091AF8B8}"/>
    <dgm:cxn modelId="{11406C53-7AC5-4F80-9070-1CE3B3D8BD42}" type="presOf" srcId="{04A8D068-A2EA-4E99-A91E-3CC4E0527BF7}" destId="{271D1B7B-E1D5-4689-B9A2-C0EDBF2A3DB2}" srcOrd="1" destOrd="0" presId="urn:microsoft.com/office/officeart/2005/8/layout/hierarchy3"/>
    <dgm:cxn modelId="{206653A9-59DD-4DC6-9529-3E7DDA2823B5}" srcId="{35708BBB-4821-46DB-BAB6-DC05B6B7C082}" destId="{25D38C7F-A2A1-496B-894D-A197BA877CC1}" srcOrd="1" destOrd="0" parTransId="{BE49D15E-97B6-456B-B28E-67B84B074E36}" sibTransId="{2B060081-1C52-4A30-B419-162C6968E0E2}"/>
    <dgm:cxn modelId="{769808C7-6D8D-4547-AD6D-054D292E40C9}" type="presOf" srcId="{25D38C7F-A2A1-496B-894D-A197BA877CC1}" destId="{A3ADC4B7-B8D0-416A-986C-FF30B9BCE9E3}" srcOrd="1" destOrd="0" presId="urn:microsoft.com/office/officeart/2005/8/layout/hierarchy3"/>
    <dgm:cxn modelId="{4C9249FA-F59F-484F-A9A1-D783F421408C}" type="presOf" srcId="{25D38C7F-A2A1-496B-894D-A197BA877CC1}" destId="{1978BBC4-51B8-42EA-8AE4-071DFAC8EE7C}" srcOrd="0" destOrd="0" presId="urn:microsoft.com/office/officeart/2005/8/layout/hierarchy3"/>
    <dgm:cxn modelId="{D25329D8-0089-4FE2-AAFE-61B9C71363D7}" type="presParOf" srcId="{D334D33E-D7C4-42A3-B575-8B6C36924D44}" destId="{FC0A7FA4-5815-4FFB-8ABC-67F3F12E8526}" srcOrd="0" destOrd="0" presId="urn:microsoft.com/office/officeart/2005/8/layout/hierarchy3"/>
    <dgm:cxn modelId="{E63C4F23-B03D-4FCB-BD60-E524BC210354}" type="presParOf" srcId="{FC0A7FA4-5815-4FFB-8ABC-67F3F12E8526}" destId="{537009DF-1091-4E9A-B3A7-3D57DEAC41A3}" srcOrd="0" destOrd="0" presId="urn:microsoft.com/office/officeart/2005/8/layout/hierarchy3"/>
    <dgm:cxn modelId="{B1521989-5D19-434F-9A1B-F2175E5FA44A}" type="presParOf" srcId="{537009DF-1091-4E9A-B3A7-3D57DEAC41A3}" destId="{E897953D-DABF-44C5-81EA-B9323072A46C}" srcOrd="0" destOrd="0" presId="urn:microsoft.com/office/officeart/2005/8/layout/hierarchy3"/>
    <dgm:cxn modelId="{50556014-7373-460B-B3C7-0EE1E0952504}" type="presParOf" srcId="{537009DF-1091-4E9A-B3A7-3D57DEAC41A3}" destId="{271D1B7B-E1D5-4689-B9A2-C0EDBF2A3DB2}" srcOrd="1" destOrd="0" presId="urn:microsoft.com/office/officeart/2005/8/layout/hierarchy3"/>
    <dgm:cxn modelId="{05DFFF53-5562-4045-8407-2357420641F3}" type="presParOf" srcId="{FC0A7FA4-5815-4FFB-8ABC-67F3F12E8526}" destId="{CE9AB728-2ABE-4C7F-8F55-8F10EFEF6BFA}" srcOrd="1" destOrd="0" presId="urn:microsoft.com/office/officeart/2005/8/layout/hierarchy3"/>
    <dgm:cxn modelId="{7354BF14-6FA2-45A7-992B-B8897855DF73}" type="presParOf" srcId="{D334D33E-D7C4-42A3-B575-8B6C36924D44}" destId="{F6A3CEC3-3C21-4E75-B8E2-C6C472956ED6}" srcOrd="1" destOrd="0" presId="urn:microsoft.com/office/officeart/2005/8/layout/hierarchy3"/>
    <dgm:cxn modelId="{E91AF3CF-594A-40D9-AFC7-D8F3DD3C05A4}" type="presParOf" srcId="{F6A3CEC3-3C21-4E75-B8E2-C6C472956ED6}" destId="{85791F6B-7649-431F-95F7-C1FC0F5B2CDD}" srcOrd="0" destOrd="0" presId="urn:microsoft.com/office/officeart/2005/8/layout/hierarchy3"/>
    <dgm:cxn modelId="{FEFCE5BA-2BBE-48EE-8EAB-AF580EDCF9A8}" type="presParOf" srcId="{85791F6B-7649-431F-95F7-C1FC0F5B2CDD}" destId="{1978BBC4-51B8-42EA-8AE4-071DFAC8EE7C}" srcOrd="0" destOrd="0" presId="urn:microsoft.com/office/officeart/2005/8/layout/hierarchy3"/>
    <dgm:cxn modelId="{120C0D0C-5A41-46D2-BA88-C57316D0563B}" type="presParOf" srcId="{85791F6B-7649-431F-95F7-C1FC0F5B2CDD}" destId="{A3ADC4B7-B8D0-416A-986C-FF30B9BCE9E3}" srcOrd="1" destOrd="0" presId="urn:microsoft.com/office/officeart/2005/8/layout/hierarchy3"/>
    <dgm:cxn modelId="{3E7390EF-FD2A-4E69-B3BE-9A148AB59BF2}" type="presParOf" srcId="{F6A3CEC3-3C21-4E75-B8E2-C6C472956ED6}" destId="{251FBA6A-AA4A-4829-8EA8-1236E3CD988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928BB9-DD70-4845-86C6-DD068404284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68C569D-8BE4-4626-A7A3-DEFD63F404B6}">
      <dgm:prSet/>
      <dgm:spPr/>
      <dgm:t>
        <a:bodyPr/>
        <a:lstStyle/>
        <a:p>
          <a:r>
            <a:rPr lang="en-US"/>
            <a:t>Kiến trúc tổng quan</a:t>
          </a:r>
        </a:p>
      </dgm:t>
    </dgm:pt>
    <dgm:pt modelId="{2EABA128-921A-484C-8D44-232C171DCB3D}" type="parTrans" cxnId="{90AF1A6A-0637-4060-9160-9496B9C1D968}">
      <dgm:prSet/>
      <dgm:spPr/>
      <dgm:t>
        <a:bodyPr/>
        <a:lstStyle/>
        <a:p>
          <a:endParaRPr lang="en-US"/>
        </a:p>
      </dgm:t>
    </dgm:pt>
    <dgm:pt modelId="{57EF6A13-CCB9-4423-8C52-1C3140DCF4D6}" type="sibTrans" cxnId="{90AF1A6A-0637-4060-9160-9496B9C1D968}">
      <dgm:prSet/>
      <dgm:spPr/>
      <dgm:t>
        <a:bodyPr/>
        <a:lstStyle/>
        <a:p>
          <a:endParaRPr lang="en-US"/>
        </a:p>
      </dgm:t>
    </dgm:pt>
    <dgm:pt modelId="{4C381902-BBEC-48B3-BDEF-00D577233A6E}">
      <dgm:prSet/>
      <dgm:spPr/>
      <dgm:t>
        <a:bodyPr/>
        <a:lstStyle/>
        <a:p>
          <a:r>
            <a:rPr lang="en-US"/>
            <a:t>Giao thức truyền thông</a:t>
          </a:r>
        </a:p>
      </dgm:t>
    </dgm:pt>
    <dgm:pt modelId="{D4C4AAD5-0736-4D82-9E93-F01BF3317BDC}" type="parTrans" cxnId="{6D683E6A-CFB2-4A65-86C1-FFB6904851D7}">
      <dgm:prSet/>
      <dgm:spPr/>
      <dgm:t>
        <a:bodyPr/>
        <a:lstStyle/>
        <a:p>
          <a:endParaRPr lang="en-US"/>
        </a:p>
      </dgm:t>
    </dgm:pt>
    <dgm:pt modelId="{F9B716B6-F4F5-432C-9441-A52D58C33C9F}" type="sibTrans" cxnId="{6D683E6A-CFB2-4A65-86C1-FFB6904851D7}">
      <dgm:prSet/>
      <dgm:spPr/>
      <dgm:t>
        <a:bodyPr/>
        <a:lstStyle/>
        <a:p>
          <a:endParaRPr lang="en-US"/>
        </a:p>
      </dgm:t>
    </dgm:pt>
    <dgm:pt modelId="{E5E49561-E0E7-40FB-854B-23970209677C}">
      <dgm:prSet/>
      <dgm:spPr/>
      <dgm:t>
        <a:bodyPr/>
        <a:lstStyle/>
        <a:p>
          <a:r>
            <a:rPr lang="en-US"/>
            <a:t>Thiết kế command line interface (CLI)</a:t>
          </a:r>
        </a:p>
      </dgm:t>
    </dgm:pt>
    <dgm:pt modelId="{E056C986-ABD2-47F6-8307-E17016274514}" type="parTrans" cxnId="{4AF11847-99CB-4F52-8200-32D9D9D2B8F7}">
      <dgm:prSet/>
      <dgm:spPr/>
      <dgm:t>
        <a:bodyPr/>
        <a:lstStyle/>
        <a:p>
          <a:endParaRPr lang="en-US"/>
        </a:p>
      </dgm:t>
    </dgm:pt>
    <dgm:pt modelId="{6381BB20-5743-44A6-85B7-57787B2C9C8F}" type="sibTrans" cxnId="{4AF11847-99CB-4F52-8200-32D9D9D2B8F7}">
      <dgm:prSet/>
      <dgm:spPr/>
      <dgm:t>
        <a:bodyPr/>
        <a:lstStyle/>
        <a:p>
          <a:endParaRPr lang="en-US"/>
        </a:p>
      </dgm:t>
    </dgm:pt>
    <dgm:pt modelId="{669A10B2-D1A1-42E3-B4A0-001370393394}" type="pres">
      <dgm:prSet presAssocID="{DC928BB9-DD70-4845-86C6-DD068404284E}" presName="linear" presStyleCnt="0">
        <dgm:presLayoutVars>
          <dgm:animLvl val="lvl"/>
          <dgm:resizeHandles val="exact"/>
        </dgm:presLayoutVars>
      </dgm:prSet>
      <dgm:spPr/>
    </dgm:pt>
    <dgm:pt modelId="{9348E846-BABB-4DEC-B54D-3DAB78DB322B}" type="pres">
      <dgm:prSet presAssocID="{568C569D-8BE4-4626-A7A3-DEFD63F404B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767FD1-EF8C-453A-9441-D25BC468DDAE}" type="pres">
      <dgm:prSet presAssocID="{57EF6A13-CCB9-4423-8C52-1C3140DCF4D6}" presName="spacer" presStyleCnt="0"/>
      <dgm:spPr/>
    </dgm:pt>
    <dgm:pt modelId="{991AFE59-8DDA-42E1-AB22-DF9AAEDE1CAA}" type="pres">
      <dgm:prSet presAssocID="{4C381902-BBEC-48B3-BDEF-00D577233A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74CA8B5-01D5-46BA-83AA-51B2EF7F676A}" type="pres">
      <dgm:prSet presAssocID="{F9B716B6-F4F5-432C-9441-A52D58C33C9F}" presName="spacer" presStyleCnt="0"/>
      <dgm:spPr/>
    </dgm:pt>
    <dgm:pt modelId="{02FD082E-3893-4A7D-8419-C0DFA6E1FBA3}" type="pres">
      <dgm:prSet presAssocID="{E5E49561-E0E7-40FB-854B-2397020967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6817344-9664-47D2-95DF-FD4B41948D52}" type="presOf" srcId="{E5E49561-E0E7-40FB-854B-23970209677C}" destId="{02FD082E-3893-4A7D-8419-C0DFA6E1FBA3}" srcOrd="0" destOrd="0" presId="urn:microsoft.com/office/officeart/2005/8/layout/vList2"/>
    <dgm:cxn modelId="{4AF11847-99CB-4F52-8200-32D9D9D2B8F7}" srcId="{DC928BB9-DD70-4845-86C6-DD068404284E}" destId="{E5E49561-E0E7-40FB-854B-23970209677C}" srcOrd="2" destOrd="0" parTransId="{E056C986-ABD2-47F6-8307-E17016274514}" sibTransId="{6381BB20-5743-44A6-85B7-57787B2C9C8F}"/>
    <dgm:cxn modelId="{90AF1A6A-0637-4060-9160-9496B9C1D968}" srcId="{DC928BB9-DD70-4845-86C6-DD068404284E}" destId="{568C569D-8BE4-4626-A7A3-DEFD63F404B6}" srcOrd="0" destOrd="0" parTransId="{2EABA128-921A-484C-8D44-232C171DCB3D}" sibTransId="{57EF6A13-CCB9-4423-8C52-1C3140DCF4D6}"/>
    <dgm:cxn modelId="{6D683E6A-CFB2-4A65-86C1-FFB6904851D7}" srcId="{DC928BB9-DD70-4845-86C6-DD068404284E}" destId="{4C381902-BBEC-48B3-BDEF-00D577233A6E}" srcOrd="1" destOrd="0" parTransId="{D4C4AAD5-0736-4D82-9E93-F01BF3317BDC}" sibTransId="{F9B716B6-F4F5-432C-9441-A52D58C33C9F}"/>
    <dgm:cxn modelId="{E45F0E4D-0985-44AE-AA3C-2E3961031954}" type="presOf" srcId="{4C381902-BBEC-48B3-BDEF-00D577233A6E}" destId="{991AFE59-8DDA-42E1-AB22-DF9AAEDE1CAA}" srcOrd="0" destOrd="0" presId="urn:microsoft.com/office/officeart/2005/8/layout/vList2"/>
    <dgm:cxn modelId="{F8A681AB-2DC3-49E0-B470-73EA8E35466D}" type="presOf" srcId="{DC928BB9-DD70-4845-86C6-DD068404284E}" destId="{669A10B2-D1A1-42E3-B4A0-001370393394}" srcOrd="0" destOrd="0" presId="urn:microsoft.com/office/officeart/2005/8/layout/vList2"/>
    <dgm:cxn modelId="{E3DECFC6-7F85-49FB-BF7B-93D4849ED4EA}" type="presOf" srcId="{568C569D-8BE4-4626-A7A3-DEFD63F404B6}" destId="{9348E846-BABB-4DEC-B54D-3DAB78DB322B}" srcOrd="0" destOrd="0" presId="urn:microsoft.com/office/officeart/2005/8/layout/vList2"/>
    <dgm:cxn modelId="{E0073D01-43D4-45EC-B450-C3823954C7AD}" type="presParOf" srcId="{669A10B2-D1A1-42E3-B4A0-001370393394}" destId="{9348E846-BABB-4DEC-B54D-3DAB78DB322B}" srcOrd="0" destOrd="0" presId="urn:microsoft.com/office/officeart/2005/8/layout/vList2"/>
    <dgm:cxn modelId="{952BB62E-5EFA-4EA7-93CD-793747A148B7}" type="presParOf" srcId="{669A10B2-D1A1-42E3-B4A0-001370393394}" destId="{3D767FD1-EF8C-453A-9441-D25BC468DDAE}" srcOrd="1" destOrd="0" presId="urn:microsoft.com/office/officeart/2005/8/layout/vList2"/>
    <dgm:cxn modelId="{D9966C41-D3C8-4D22-9BD0-9C38CA5A79E5}" type="presParOf" srcId="{669A10B2-D1A1-42E3-B4A0-001370393394}" destId="{991AFE59-8DDA-42E1-AB22-DF9AAEDE1CAA}" srcOrd="2" destOrd="0" presId="urn:microsoft.com/office/officeart/2005/8/layout/vList2"/>
    <dgm:cxn modelId="{07E26CFB-2782-481D-B453-7A5DE2B08DD0}" type="presParOf" srcId="{669A10B2-D1A1-42E3-B4A0-001370393394}" destId="{274CA8B5-01D5-46BA-83AA-51B2EF7F676A}" srcOrd="3" destOrd="0" presId="urn:microsoft.com/office/officeart/2005/8/layout/vList2"/>
    <dgm:cxn modelId="{291F7F79-7187-423E-B4B2-888A5F5E8499}" type="presParOf" srcId="{669A10B2-D1A1-42E3-B4A0-001370393394}" destId="{02FD082E-3893-4A7D-8419-C0DFA6E1FBA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611A84-6118-4CED-9A54-D6760246BF6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4E043F-9FA5-4696-BC36-831E18ED57F6}">
      <dgm:prSet/>
      <dgm:spPr/>
      <dgm:t>
        <a:bodyPr/>
        <a:lstStyle/>
        <a:p>
          <a:r>
            <a:rPr lang="en-US"/>
            <a:t>Các công cụ sử dụng</a:t>
          </a:r>
        </a:p>
      </dgm:t>
    </dgm:pt>
    <dgm:pt modelId="{E703642A-33B1-414B-86F1-CC289D920982}" type="parTrans" cxnId="{DBFD11AE-05AD-48ED-BD43-1196B44890A7}">
      <dgm:prSet/>
      <dgm:spPr/>
      <dgm:t>
        <a:bodyPr/>
        <a:lstStyle/>
        <a:p>
          <a:endParaRPr lang="en-US"/>
        </a:p>
      </dgm:t>
    </dgm:pt>
    <dgm:pt modelId="{8AC58091-CC32-4CE1-AF2E-CB548D7C4FB5}" type="sibTrans" cxnId="{DBFD11AE-05AD-48ED-BD43-1196B44890A7}">
      <dgm:prSet/>
      <dgm:spPr/>
      <dgm:t>
        <a:bodyPr/>
        <a:lstStyle/>
        <a:p>
          <a:endParaRPr lang="en-US"/>
        </a:p>
      </dgm:t>
    </dgm:pt>
    <dgm:pt modelId="{2CB8026B-1B4D-4152-BC32-BEAD9A50DD93}">
      <dgm:prSet/>
      <dgm:spPr/>
      <dgm:t>
        <a:bodyPr/>
        <a:lstStyle/>
        <a:p>
          <a:r>
            <a:rPr lang="en-US"/>
            <a:t>Demo sản phẩm</a:t>
          </a:r>
        </a:p>
      </dgm:t>
    </dgm:pt>
    <dgm:pt modelId="{DCA0B5AB-0A04-4C27-A9D0-B542C2601BA9}" type="parTrans" cxnId="{99B82129-E4F4-4779-B909-58A980C5538D}">
      <dgm:prSet/>
      <dgm:spPr/>
      <dgm:t>
        <a:bodyPr/>
        <a:lstStyle/>
        <a:p>
          <a:endParaRPr lang="en-US"/>
        </a:p>
      </dgm:t>
    </dgm:pt>
    <dgm:pt modelId="{D379784F-7C3E-439B-BF8F-4C9BD1E198F0}" type="sibTrans" cxnId="{99B82129-E4F4-4779-B909-58A980C5538D}">
      <dgm:prSet/>
      <dgm:spPr/>
      <dgm:t>
        <a:bodyPr/>
        <a:lstStyle/>
        <a:p>
          <a:endParaRPr lang="en-US"/>
        </a:p>
      </dgm:t>
    </dgm:pt>
    <dgm:pt modelId="{E35F6152-E4A8-4AA1-B0AC-E2FA82057CDC}" type="pres">
      <dgm:prSet presAssocID="{82611A84-6118-4CED-9A54-D6760246BF69}" presName="linear" presStyleCnt="0">
        <dgm:presLayoutVars>
          <dgm:animLvl val="lvl"/>
          <dgm:resizeHandles val="exact"/>
        </dgm:presLayoutVars>
      </dgm:prSet>
      <dgm:spPr/>
    </dgm:pt>
    <dgm:pt modelId="{B5193C98-4ECD-43CE-9CCA-EE70FADFC38B}" type="pres">
      <dgm:prSet presAssocID="{954E043F-9FA5-4696-BC36-831E18ED57F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0957C1-746D-49E7-BD0A-8E0B4C249D64}" type="pres">
      <dgm:prSet presAssocID="{8AC58091-CC32-4CE1-AF2E-CB548D7C4FB5}" presName="spacer" presStyleCnt="0"/>
      <dgm:spPr/>
    </dgm:pt>
    <dgm:pt modelId="{F678B5C0-47B1-49D3-A093-E974082EECC7}" type="pres">
      <dgm:prSet presAssocID="{2CB8026B-1B4D-4152-BC32-BEAD9A50DD93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9B82129-E4F4-4779-B909-58A980C5538D}" srcId="{82611A84-6118-4CED-9A54-D6760246BF69}" destId="{2CB8026B-1B4D-4152-BC32-BEAD9A50DD93}" srcOrd="1" destOrd="0" parTransId="{DCA0B5AB-0A04-4C27-A9D0-B542C2601BA9}" sibTransId="{D379784F-7C3E-439B-BF8F-4C9BD1E198F0}"/>
    <dgm:cxn modelId="{6DB6D13A-F62B-46FD-8D9F-C70B610C6B83}" type="presOf" srcId="{2CB8026B-1B4D-4152-BC32-BEAD9A50DD93}" destId="{F678B5C0-47B1-49D3-A093-E974082EECC7}" srcOrd="0" destOrd="0" presId="urn:microsoft.com/office/officeart/2005/8/layout/vList2"/>
    <dgm:cxn modelId="{4DAA0062-553F-4EED-B27D-033C6C32CBF3}" type="presOf" srcId="{82611A84-6118-4CED-9A54-D6760246BF69}" destId="{E35F6152-E4A8-4AA1-B0AC-E2FA82057CDC}" srcOrd="0" destOrd="0" presId="urn:microsoft.com/office/officeart/2005/8/layout/vList2"/>
    <dgm:cxn modelId="{DBFD11AE-05AD-48ED-BD43-1196B44890A7}" srcId="{82611A84-6118-4CED-9A54-D6760246BF69}" destId="{954E043F-9FA5-4696-BC36-831E18ED57F6}" srcOrd="0" destOrd="0" parTransId="{E703642A-33B1-414B-86F1-CC289D920982}" sibTransId="{8AC58091-CC32-4CE1-AF2E-CB548D7C4FB5}"/>
    <dgm:cxn modelId="{CC6302B7-AF11-4513-AA8F-DF9107BB9BAB}" type="presOf" srcId="{954E043F-9FA5-4696-BC36-831E18ED57F6}" destId="{B5193C98-4ECD-43CE-9CCA-EE70FADFC38B}" srcOrd="0" destOrd="0" presId="urn:microsoft.com/office/officeart/2005/8/layout/vList2"/>
    <dgm:cxn modelId="{62ADFD5B-4D89-4367-B2A6-61AE7BF18AB7}" type="presParOf" srcId="{E35F6152-E4A8-4AA1-B0AC-E2FA82057CDC}" destId="{B5193C98-4ECD-43CE-9CCA-EE70FADFC38B}" srcOrd="0" destOrd="0" presId="urn:microsoft.com/office/officeart/2005/8/layout/vList2"/>
    <dgm:cxn modelId="{A8DE0332-78EB-4182-B248-F7385FFFE15F}" type="presParOf" srcId="{E35F6152-E4A8-4AA1-B0AC-E2FA82057CDC}" destId="{390957C1-746D-49E7-BD0A-8E0B4C249D64}" srcOrd="1" destOrd="0" presId="urn:microsoft.com/office/officeart/2005/8/layout/vList2"/>
    <dgm:cxn modelId="{F9730A31-1B26-4DDA-BB51-E7202E0C41DF}" type="presParOf" srcId="{E35F6152-E4A8-4AA1-B0AC-E2FA82057CDC}" destId="{F678B5C0-47B1-49D3-A093-E974082EEC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616334-FEE9-4D58-9AC1-B4D27017D8B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246380-A2DA-4F03-BEC5-37331B4CB986}">
      <dgm:prSet/>
      <dgm:spPr/>
      <dgm:t>
        <a:bodyPr/>
        <a:lstStyle/>
        <a:p>
          <a:r>
            <a:rPr lang="en-US" dirty="0"/>
            <a:t>Rust v1.87.0</a:t>
          </a:r>
        </a:p>
      </dgm:t>
    </dgm:pt>
    <dgm:pt modelId="{8E17DBB4-3888-4F72-A1CE-A96CC8231B94}" type="parTrans" cxnId="{2ECC4AD0-ABA0-4437-ACFA-61437EAF3578}">
      <dgm:prSet/>
      <dgm:spPr/>
      <dgm:t>
        <a:bodyPr/>
        <a:lstStyle/>
        <a:p>
          <a:endParaRPr lang="en-US"/>
        </a:p>
      </dgm:t>
    </dgm:pt>
    <dgm:pt modelId="{9E9ADA7D-B159-4EEF-B2A3-26C0D3DD0924}" type="sibTrans" cxnId="{2ECC4AD0-ABA0-4437-ACFA-61437EAF3578}">
      <dgm:prSet/>
      <dgm:spPr/>
      <dgm:t>
        <a:bodyPr/>
        <a:lstStyle/>
        <a:p>
          <a:endParaRPr lang="en-US"/>
        </a:p>
      </dgm:t>
    </dgm:pt>
    <dgm:pt modelId="{6D6CA780-73AC-490E-8E45-8CEA4DD21A8D}">
      <dgm:prSet/>
      <dgm:spPr/>
      <dgm:t>
        <a:bodyPr/>
        <a:lstStyle/>
        <a:p>
          <a:r>
            <a:rPr lang="en-US" dirty="0"/>
            <a:t>Visual Studio Code v1.101.0</a:t>
          </a:r>
        </a:p>
      </dgm:t>
    </dgm:pt>
    <dgm:pt modelId="{0C88C5E7-3157-4D53-B81E-48276A247CB9}" type="parTrans" cxnId="{38A0E78D-849C-4A7B-9000-9B43B215ADC8}">
      <dgm:prSet/>
      <dgm:spPr/>
      <dgm:t>
        <a:bodyPr/>
        <a:lstStyle/>
        <a:p>
          <a:endParaRPr lang="en-US"/>
        </a:p>
      </dgm:t>
    </dgm:pt>
    <dgm:pt modelId="{2615B672-8D85-4CC8-B743-155964344E9F}" type="sibTrans" cxnId="{38A0E78D-849C-4A7B-9000-9B43B215ADC8}">
      <dgm:prSet/>
      <dgm:spPr/>
      <dgm:t>
        <a:bodyPr/>
        <a:lstStyle/>
        <a:p>
          <a:endParaRPr lang="en-US"/>
        </a:p>
      </dgm:t>
    </dgm:pt>
    <dgm:pt modelId="{460650A2-7275-45A6-9043-49211C1371C0}">
      <dgm:prSet/>
      <dgm:spPr/>
      <dgm:t>
        <a:bodyPr/>
        <a:lstStyle/>
        <a:p>
          <a:r>
            <a:rPr lang="en-US"/>
            <a:t>Docker v4.40.0</a:t>
          </a:r>
        </a:p>
      </dgm:t>
    </dgm:pt>
    <dgm:pt modelId="{5C170CD4-F12B-42C3-8A8B-4E2D914705E9}" type="parTrans" cxnId="{28099ACB-0F10-4ACC-9369-E0DFBB97BC77}">
      <dgm:prSet/>
      <dgm:spPr/>
      <dgm:t>
        <a:bodyPr/>
        <a:lstStyle/>
        <a:p>
          <a:endParaRPr lang="en-US"/>
        </a:p>
      </dgm:t>
    </dgm:pt>
    <dgm:pt modelId="{71F6E287-B0B4-454B-8645-60CCAF222D98}" type="sibTrans" cxnId="{28099ACB-0F10-4ACC-9369-E0DFBB97BC77}">
      <dgm:prSet/>
      <dgm:spPr/>
      <dgm:t>
        <a:bodyPr/>
        <a:lstStyle/>
        <a:p>
          <a:endParaRPr lang="en-US"/>
        </a:p>
      </dgm:t>
    </dgm:pt>
    <dgm:pt modelId="{8288AE3D-E9DB-4D7F-BC80-39537736CBB4}">
      <dgm:prSet/>
      <dgm:spPr/>
      <dgm:t>
        <a:bodyPr/>
        <a:lstStyle/>
        <a:p>
          <a:r>
            <a:rPr lang="en-US" dirty="0"/>
            <a:t>OpenSSH v10</a:t>
          </a:r>
        </a:p>
      </dgm:t>
    </dgm:pt>
    <dgm:pt modelId="{A7A58E55-57E0-4F51-A781-657F71362EF5}" type="parTrans" cxnId="{80FEFD0D-7C90-4EB0-AF84-E46A2835A230}">
      <dgm:prSet/>
      <dgm:spPr/>
      <dgm:t>
        <a:bodyPr/>
        <a:lstStyle/>
        <a:p>
          <a:endParaRPr lang="en-US"/>
        </a:p>
      </dgm:t>
    </dgm:pt>
    <dgm:pt modelId="{02753BCF-6466-41CF-97CD-52751E9E34EA}" type="sibTrans" cxnId="{80FEFD0D-7C90-4EB0-AF84-E46A2835A230}">
      <dgm:prSet/>
      <dgm:spPr/>
      <dgm:t>
        <a:bodyPr/>
        <a:lstStyle/>
        <a:p>
          <a:endParaRPr lang="en-US"/>
        </a:p>
      </dgm:t>
    </dgm:pt>
    <dgm:pt modelId="{B2A63C84-4014-4B7B-9F23-EDBFE743E40F}" type="pres">
      <dgm:prSet presAssocID="{1D616334-FEE9-4D58-9AC1-B4D27017D8B8}" presName="diagram" presStyleCnt="0">
        <dgm:presLayoutVars>
          <dgm:dir/>
          <dgm:resizeHandles val="exact"/>
        </dgm:presLayoutVars>
      </dgm:prSet>
      <dgm:spPr/>
    </dgm:pt>
    <dgm:pt modelId="{7DE7A9FA-6D07-4027-86FC-DCA2064568F9}" type="pres">
      <dgm:prSet presAssocID="{54246380-A2DA-4F03-BEC5-37331B4CB986}" presName="node" presStyleLbl="node1" presStyleIdx="0" presStyleCnt="4">
        <dgm:presLayoutVars>
          <dgm:bulletEnabled val="1"/>
        </dgm:presLayoutVars>
      </dgm:prSet>
      <dgm:spPr/>
    </dgm:pt>
    <dgm:pt modelId="{C0606393-C41E-44F8-97EE-8CA197B8B32F}" type="pres">
      <dgm:prSet presAssocID="{9E9ADA7D-B159-4EEF-B2A3-26C0D3DD0924}" presName="sibTrans" presStyleCnt="0"/>
      <dgm:spPr/>
    </dgm:pt>
    <dgm:pt modelId="{0952451E-3BAB-4120-ACD1-9709C6B5184D}" type="pres">
      <dgm:prSet presAssocID="{6D6CA780-73AC-490E-8E45-8CEA4DD21A8D}" presName="node" presStyleLbl="node1" presStyleIdx="1" presStyleCnt="4">
        <dgm:presLayoutVars>
          <dgm:bulletEnabled val="1"/>
        </dgm:presLayoutVars>
      </dgm:prSet>
      <dgm:spPr/>
    </dgm:pt>
    <dgm:pt modelId="{8A0EBB76-BC6B-42C7-A924-A0A04D17939F}" type="pres">
      <dgm:prSet presAssocID="{2615B672-8D85-4CC8-B743-155964344E9F}" presName="sibTrans" presStyleCnt="0"/>
      <dgm:spPr/>
    </dgm:pt>
    <dgm:pt modelId="{3942190D-0943-4037-B004-EB1415788C28}" type="pres">
      <dgm:prSet presAssocID="{460650A2-7275-45A6-9043-49211C1371C0}" presName="node" presStyleLbl="node1" presStyleIdx="2" presStyleCnt="4">
        <dgm:presLayoutVars>
          <dgm:bulletEnabled val="1"/>
        </dgm:presLayoutVars>
      </dgm:prSet>
      <dgm:spPr/>
    </dgm:pt>
    <dgm:pt modelId="{4D3326F1-B217-48ED-A1CC-89F15D494DE5}" type="pres">
      <dgm:prSet presAssocID="{71F6E287-B0B4-454B-8645-60CCAF222D98}" presName="sibTrans" presStyleCnt="0"/>
      <dgm:spPr/>
    </dgm:pt>
    <dgm:pt modelId="{5B1BAC3E-3376-4D50-9EDE-22300D846BCB}" type="pres">
      <dgm:prSet presAssocID="{8288AE3D-E9DB-4D7F-BC80-39537736CBB4}" presName="node" presStyleLbl="node1" presStyleIdx="3" presStyleCnt="4">
        <dgm:presLayoutVars>
          <dgm:bulletEnabled val="1"/>
        </dgm:presLayoutVars>
      </dgm:prSet>
      <dgm:spPr/>
    </dgm:pt>
  </dgm:ptLst>
  <dgm:cxnLst>
    <dgm:cxn modelId="{80FEFD0D-7C90-4EB0-AF84-E46A2835A230}" srcId="{1D616334-FEE9-4D58-9AC1-B4D27017D8B8}" destId="{8288AE3D-E9DB-4D7F-BC80-39537736CBB4}" srcOrd="3" destOrd="0" parTransId="{A7A58E55-57E0-4F51-A781-657F71362EF5}" sibTransId="{02753BCF-6466-41CF-97CD-52751E9E34EA}"/>
    <dgm:cxn modelId="{9F1D9776-D990-49B3-BABB-FDB3C38CC4CC}" type="presOf" srcId="{6D6CA780-73AC-490E-8E45-8CEA4DD21A8D}" destId="{0952451E-3BAB-4120-ACD1-9709C6B5184D}" srcOrd="0" destOrd="0" presId="urn:microsoft.com/office/officeart/2005/8/layout/default"/>
    <dgm:cxn modelId="{0F739788-D9DA-409D-8B5E-36BE6EB8C50B}" type="presOf" srcId="{54246380-A2DA-4F03-BEC5-37331B4CB986}" destId="{7DE7A9FA-6D07-4027-86FC-DCA2064568F9}" srcOrd="0" destOrd="0" presId="urn:microsoft.com/office/officeart/2005/8/layout/default"/>
    <dgm:cxn modelId="{38A0E78D-849C-4A7B-9000-9B43B215ADC8}" srcId="{1D616334-FEE9-4D58-9AC1-B4D27017D8B8}" destId="{6D6CA780-73AC-490E-8E45-8CEA4DD21A8D}" srcOrd="1" destOrd="0" parTransId="{0C88C5E7-3157-4D53-B81E-48276A247CB9}" sibTransId="{2615B672-8D85-4CC8-B743-155964344E9F}"/>
    <dgm:cxn modelId="{02574E8F-ABC6-4FB6-BD64-68485B6EAE61}" type="presOf" srcId="{1D616334-FEE9-4D58-9AC1-B4D27017D8B8}" destId="{B2A63C84-4014-4B7B-9F23-EDBFE743E40F}" srcOrd="0" destOrd="0" presId="urn:microsoft.com/office/officeart/2005/8/layout/default"/>
    <dgm:cxn modelId="{173F57B5-7F4F-4614-81FE-A996BF25D666}" type="presOf" srcId="{8288AE3D-E9DB-4D7F-BC80-39537736CBB4}" destId="{5B1BAC3E-3376-4D50-9EDE-22300D846BCB}" srcOrd="0" destOrd="0" presId="urn:microsoft.com/office/officeart/2005/8/layout/default"/>
    <dgm:cxn modelId="{28099ACB-0F10-4ACC-9369-E0DFBB97BC77}" srcId="{1D616334-FEE9-4D58-9AC1-B4D27017D8B8}" destId="{460650A2-7275-45A6-9043-49211C1371C0}" srcOrd="2" destOrd="0" parTransId="{5C170CD4-F12B-42C3-8A8B-4E2D914705E9}" sibTransId="{71F6E287-B0B4-454B-8645-60CCAF222D98}"/>
    <dgm:cxn modelId="{61701ED0-D3F2-4B84-BB58-4C756E9819B6}" type="presOf" srcId="{460650A2-7275-45A6-9043-49211C1371C0}" destId="{3942190D-0943-4037-B004-EB1415788C28}" srcOrd="0" destOrd="0" presId="urn:microsoft.com/office/officeart/2005/8/layout/default"/>
    <dgm:cxn modelId="{2ECC4AD0-ABA0-4437-ACFA-61437EAF3578}" srcId="{1D616334-FEE9-4D58-9AC1-B4D27017D8B8}" destId="{54246380-A2DA-4F03-BEC5-37331B4CB986}" srcOrd="0" destOrd="0" parTransId="{8E17DBB4-3888-4F72-A1CE-A96CC8231B94}" sibTransId="{9E9ADA7D-B159-4EEF-B2A3-26C0D3DD0924}"/>
    <dgm:cxn modelId="{CC0D70FD-8425-4A4C-9F0B-E4DA4CD8A3A8}" type="presParOf" srcId="{B2A63C84-4014-4B7B-9F23-EDBFE743E40F}" destId="{7DE7A9FA-6D07-4027-86FC-DCA2064568F9}" srcOrd="0" destOrd="0" presId="urn:microsoft.com/office/officeart/2005/8/layout/default"/>
    <dgm:cxn modelId="{048C6E7E-753A-4110-9B9E-CD0FD3E9228B}" type="presParOf" srcId="{B2A63C84-4014-4B7B-9F23-EDBFE743E40F}" destId="{C0606393-C41E-44F8-97EE-8CA197B8B32F}" srcOrd="1" destOrd="0" presId="urn:microsoft.com/office/officeart/2005/8/layout/default"/>
    <dgm:cxn modelId="{F93E8C90-88AF-4430-AAC6-9AB618C8E6D5}" type="presParOf" srcId="{B2A63C84-4014-4B7B-9F23-EDBFE743E40F}" destId="{0952451E-3BAB-4120-ACD1-9709C6B5184D}" srcOrd="2" destOrd="0" presId="urn:microsoft.com/office/officeart/2005/8/layout/default"/>
    <dgm:cxn modelId="{B9858F8B-5570-4719-A7A9-E9180B69F979}" type="presParOf" srcId="{B2A63C84-4014-4B7B-9F23-EDBFE743E40F}" destId="{8A0EBB76-BC6B-42C7-A924-A0A04D17939F}" srcOrd="3" destOrd="0" presId="urn:microsoft.com/office/officeart/2005/8/layout/default"/>
    <dgm:cxn modelId="{893BE92E-4738-4AB1-AB27-7DDC83B64BBC}" type="presParOf" srcId="{B2A63C84-4014-4B7B-9F23-EDBFE743E40F}" destId="{3942190D-0943-4037-B004-EB1415788C28}" srcOrd="4" destOrd="0" presId="urn:microsoft.com/office/officeart/2005/8/layout/default"/>
    <dgm:cxn modelId="{4020FD57-A6D3-446D-B652-143A76974A62}" type="presParOf" srcId="{B2A63C84-4014-4B7B-9F23-EDBFE743E40F}" destId="{4D3326F1-B217-48ED-A1CC-89F15D494DE5}" srcOrd="5" destOrd="0" presId="urn:microsoft.com/office/officeart/2005/8/layout/default"/>
    <dgm:cxn modelId="{AE62F8BD-2AEF-40F1-B02B-6DEC9DEF1B2E}" type="presParOf" srcId="{B2A63C84-4014-4B7B-9F23-EDBFE743E40F}" destId="{5B1BAC3E-3376-4D50-9EDE-22300D846BCB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7953D-DABF-44C5-81EA-B9323072A46C}">
      <dsp:nvSpPr>
        <dsp:cNvPr id="0" name=""/>
        <dsp:cNvSpPr/>
      </dsp:nvSpPr>
      <dsp:spPr>
        <a:xfrm>
          <a:off x="1336" y="991358"/>
          <a:ext cx="4863273" cy="24316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Mô hình hóa nghiệp vụ</a:t>
          </a:r>
        </a:p>
      </dsp:txBody>
      <dsp:txXfrm>
        <a:off x="72556" y="1062578"/>
        <a:ext cx="4720833" cy="2289196"/>
      </dsp:txXfrm>
    </dsp:sp>
    <dsp:sp modelId="{1978BBC4-51B8-42EA-8AE4-071DFAC8EE7C}">
      <dsp:nvSpPr>
        <dsp:cNvPr id="0" name=""/>
        <dsp:cNvSpPr/>
      </dsp:nvSpPr>
      <dsp:spPr>
        <a:xfrm>
          <a:off x="6080427" y="991358"/>
          <a:ext cx="4863273" cy="24316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Mô hình hóa chức năng</a:t>
          </a:r>
        </a:p>
      </dsp:txBody>
      <dsp:txXfrm>
        <a:off x="6151647" y="1062578"/>
        <a:ext cx="4720833" cy="22891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8E846-BABB-4DEC-B54D-3DAB78DB322B}">
      <dsp:nvSpPr>
        <dsp:cNvPr id="0" name=""/>
        <dsp:cNvSpPr/>
      </dsp:nvSpPr>
      <dsp:spPr>
        <a:xfrm>
          <a:off x="0" y="5927"/>
          <a:ext cx="6949440" cy="183660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Kiến trúc tổng quan</a:t>
          </a:r>
        </a:p>
      </dsp:txBody>
      <dsp:txXfrm>
        <a:off x="89656" y="95583"/>
        <a:ext cx="6770128" cy="1657295"/>
      </dsp:txXfrm>
    </dsp:sp>
    <dsp:sp modelId="{991AFE59-8DDA-42E1-AB22-DF9AAEDE1CAA}">
      <dsp:nvSpPr>
        <dsp:cNvPr id="0" name=""/>
        <dsp:cNvSpPr/>
      </dsp:nvSpPr>
      <dsp:spPr>
        <a:xfrm>
          <a:off x="0" y="1975015"/>
          <a:ext cx="6949440" cy="1836607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Giao thức truyền thông</a:t>
          </a:r>
        </a:p>
      </dsp:txBody>
      <dsp:txXfrm>
        <a:off x="89656" y="2064671"/>
        <a:ext cx="6770128" cy="1657295"/>
      </dsp:txXfrm>
    </dsp:sp>
    <dsp:sp modelId="{02FD082E-3893-4A7D-8419-C0DFA6E1FBA3}">
      <dsp:nvSpPr>
        <dsp:cNvPr id="0" name=""/>
        <dsp:cNvSpPr/>
      </dsp:nvSpPr>
      <dsp:spPr>
        <a:xfrm>
          <a:off x="0" y="3944102"/>
          <a:ext cx="6949440" cy="1836607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Thiết kế command line interface (CLI)</a:t>
          </a:r>
        </a:p>
      </dsp:txBody>
      <dsp:txXfrm>
        <a:off x="89656" y="4033758"/>
        <a:ext cx="6770128" cy="1657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93C98-4ECD-43CE-9CCA-EE70FADFC38B}">
      <dsp:nvSpPr>
        <dsp:cNvPr id="0" name=""/>
        <dsp:cNvSpPr/>
      </dsp:nvSpPr>
      <dsp:spPr>
        <a:xfrm>
          <a:off x="0" y="214018"/>
          <a:ext cx="6949440" cy="2585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Các công cụ sử dụng</a:t>
          </a:r>
        </a:p>
      </dsp:txBody>
      <dsp:txXfrm>
        <a:off x="126223" y="340241"/>
        <a:ext cx="6696994" cy="2333254"/>
      </dsp:txXfrm>
    </dsp:sp>
    <dsp:sp modelId="{F678B5C0-47B1-49D3-A093-E974082EECC7}">
      <dsp:nvSpPr>
        <dsp:cNvPr id="0" name=""/>
        <dsp:cNvSpPr/>
      </dsp:nvSpPr>
      <dsp:spPr>
        <a:xfrm>
          <a:off x="0" y="2986918"/>
          <a:ext cx="6949440" cy="25857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Demo sản phẩm</a:t>
          </a:r>
        </a:p>
      </dsp:txBody>
      <dsp:txXfrm>
        <a:off x="126223" y="3113141"/>
        <a:ext cx="6696994" cy="23332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7A9FA-6D07-4027-86FC-DCA2064568F9}">
      <dsp:nvSpPr>
        <dsp:cNvPr id="0" name=""/>
        <dsp:cNvSpPr/>
      </dsp:nvSpPr>
      <dsp:spPr>
        <a:xfrm>
          <a:off x="848" y="742826"/>
          <a:ext cx="3308449" cy="19850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Rust v1.87.0</a:t>
          </a:r>
        </a:p>
      </dsp:txBody>
      <dsp:txXfrm>
        <a:off x="848" y="742826"/>
        <a:ext cx="3308449" cy="1985069"/>
      </dsp:txXfrm>
    </dsp:sp>
    <dsp:sp modelId="{0952451E-3BAB-4120-ACD1-9709C6B5184D}">
      <dsp:nvSpPr>
        <dsp:cNvPr id="0" name=""/>
        <dsp:cNvSpPr/>
      </dsp:nvSpPr>
      <dsp:spPr>
        <a:xfrm>
          <a:off x="3640142" y="742826"/>
          <a:ext cx="3308449" cy="19850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Visual Studio Code v1.101.0</a:t>
          </a:r>
        </a:p>
      </dsp:txBody>
      <dsp:txXfrm>
        <a:off x="3640142" y="742826"/>
        <a:ext cx="3308449" cy="1985069"/>
      </dsp:txXfrm>
    </dsp:sp>
    <dsp:sp modelId="{3942190D-0943-4037-B004-EB1415788C28}">
      <dsp:nvSpPr>
        <dsp:cNvPr id="0" name=""/>
        <dsp:cNvSpPr/>
      </dsp:nvSpPr>
      <dsp:spPr>
        <a:xfrm>
          <a:off x="848" y="3058740"/>
          <a:ext cx="3308449" cy="19850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Docker v4.40.0</a:t>
          </a:r>
        </a:p>
      </dsp:txBody>
      <dsp:txXfrm>
        <a:off x="848" y="3058740"/>
        <a:ext cx="3308449" cy="1985069"/>
      </dsp:txXfrm>
    </dsp:sp>
    <dsp:sp modelId="{5B1BAC3E-3376-4D50-9EDE-22300D846BCB}">
      <dsp:nvSpPr>
        <dsp:cNvPr id="0" name=""/>
        <dsp:cNvSpPr/>
      </dsp:nvSpPr>
      <dsp:spPr>
        <a:xfrm>
          <a:off x="3640142" y="3058740"/>
          <a:ext cx="3308449" cy="19850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OpenSSH v10</a:t>
          </a:r>
        </a:p>
      </dsp:txBody>
      <dsp:txXfrm>
        <a:off x="3640142" y="3058740"/>
        <a:ext cx="3308449" cy="1985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6B227-36CA-A571-D447-22FBFAEA2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56488-55EC-CF1F-7C20-84A679E6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D0E0-768F-FEE9-232B-689BB98B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7E1AF-A581-E248-073D-DD399575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F2343-FF40-14B7-8597-D50C1F139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73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E993D-0DB9-D64B-FC44-BFB95A5EF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159E16-F812-01FE-0629-C4F6FB269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1399-1112-3DF0-9DAE-754D8CC7F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4C4AB-7D04-3786-470E-B4213F68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D3080-ECED-349A-B941-D5D36DBA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8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6A487-CEBB-2CC5-A6D7-2A36ABD74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02BB6-075A-5124-397B-A73EA882D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3653-70BD-BBAF-DC23-EE094A92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7F3AA-2F67-AB86-915D-5887BEE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3451-ACA5-A3EC-B693-D82C4E1D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7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23B3-E1BB-09E9-A533-DD384544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56B1-CD42-EC83-3E4D-1CF0754A7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9F33-0272-9D6B-522D-977C7CC3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2E6B-0E9E-078D-3C07-54AADABF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934D-671F-A8E8-11B2-56E9200AA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8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4DFA-CB51-8A7C-5E2A-2DE9E0D5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B251E-9719-4A23-A51A-36BF52EA4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601DF-6329-3638-4F94-57840E85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EF29-B8F3-C17A-3C58-1661A11BD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D7A98-3AB7-B34E-5883-58C821893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36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80E91-76D1-B449-40DB-7B9858B8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D1E67-52BE-8A5D-7C60-05F098AC4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C580C-1475-6FFF-D78F-6C9E2C8C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A25C-700A-A687-EA70-17EF2E56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A4A9F-C486-923A-CCA0-13AE67F6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32E69-3B52-55F0-259B-CEBC0AD8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4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38E9-8B34-6050-D902-C950DBA2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CE11E-8AA5-E999-D5B5-8F623D96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FE8A02-3257-E79A-C882-9F43530B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F6C06-5C57-4607-F974-D0861E230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7A608-213F-CC78-B27F-D9942457F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FD4FDA-3C96-0221-F218-52F11D7B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EC3FEC-6B3D-B23F-7947-983EDB2B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232D5-85D4-CD74-2115-2176E92A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01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3A39-304B-F3DE-287E-7AB10F77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C05561-5028-FDC9-8219-C5B73063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431F5F-C365-FCA0-CD8E-4DDEE232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C0F10-5954-3A31-2167-C3AC75BB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08701-A62E-B4AF-525A-AE6CAC29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F31B95-9ABE-D224-4A22-15E938CD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A09DC-72E9-7597-ABCE-C4CD249C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3928-FDE1-FD5C-21F6-9EED44C8F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A85EF-95C8-A760-DBFE-18A785DF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C9F78-097B-0410-70A7-0A42815A0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1264E-3323-855C-6661-251DFA00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10D37-FD7E-6578-848F-C7CAE811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07809-193B-E231-AB49-493C2E0E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97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66D0-4F2D-0EAD-AD43-8D3A52D89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967C3-3B6A-0501-20B5-64BFEAEAA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E43E9-C176-CFCC-D9E5-FB838F2C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5162B-1DB1-ABDA-2628-7B03DFFC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5F04-664F-62AD-6DC3-FE9C58F4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34F30-8BAE-3DDD-E4C1-9FEB4C0A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2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C2555B-FF31-76D6-458F-6B75AF65E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DE9BE-5837-B42B-7F4F-D5025D71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2E027-FE46-DE9A-6ACA-4AE652BB3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77AB5-BAD0-46B1-A9D6-DA7C4DD8A7F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96075-4372-B9D5-39FD-8E286BFA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341C4-7AD0-DCB7-B512-2F6EB86EE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42B31-D86F-4C07-9E91-EBC93F63F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4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0" name="Rectangle 7179">
            <a:extLst>
              <a:ext uri="{FF2B5EF4-FFF2-40B4-BE49-F238E27FC236}">
                <a16:creationId xmlns:a16="http://schemas.microsoft.com/office/drawing/2014/main" id="{7A642772-2521-3FAB-B405-4D946823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325E8-A5A7-B04A-4783-7BB372A9E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747" y="1548606"/>
            <a:ext cx="3473179" cy="2241755"/>
          </a:xfrm>
        </p:spPr>
        <p:txBody>
          <a:bodyPr>
            <a:normAutofit/>
          </a:bodyPr>
          <a:lstStyle/>
          <a:p>
            <a:pPr algn="l"/>
            <a:r>
              <a:rPr lang="en-US" sz="5100"/>
              <a:t>REMOTE-ACCESS-TOOL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E818D-00C8-2FA2-928B-2905F24ED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8746" y="3916909"/>
            <a:ext cx="3473180" cy="1184584"/>
          </a:xfrm>
        </p:spPr>
        <p:txBody>
          <a:bodyPr>
            <a:normAutofit/>
          </a:bodyPr>
          <a:lstStyle/>
          <a:p>
            <a:pPr algn="l"/>
            <a:r>
              <a:rPr lang="en-US" sz="1800" i="1" dirty="0"/>
              <a:t>Remote access tool for Ubuntu 24.04/CentOS 7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DE5B82D3-E031-0404-1CF9-A61C0C236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465" y="646981"/>
            <a:ext cx="6451058" cy="556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17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DC2C65-5849-3EE0-225F-233D98BFC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7" name="Rectangle 5146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149" name="Rectangle 5148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DDC80-0D46-356F-2CB1-EF64FE65F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 err="1"/>
              <a:t>Thiết</a:t>
            </a:r>
            <a:r>
              <a:rPr lang="en-US" sz="4000" b="1" dirty="0"/>
              <a:t> </a:t>
            </a:r>
            <a:r>
              <a:rPr lang="en-US" sz="4000" b="1" dirty="0" err="1"/>
              <a:t>kế</a:t>
            </a:r>
            <a:endParaRPr lang="en-US" sz="4000" b="1" dirty="0"/>
          </a:p>
        </p:txBody>
      </p:sp>
      <p:sp>
        <p:nvSpPr>
          <p:cNvPr id="5151" name="Rectangle: Rounded Corners 5150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D1388-2125-33B2-67F4-6A4EA8BA2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thức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truyền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041A96A-5AE4-1C82-CFB5-3C91206EF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705" y="2139484"/>
            <a:ext cx="5041861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3F51A6B2-34A1-EAC1-18A0-1523000A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302" y="2200593"/>
            <a:ext cx="5596128" cy="3974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F7B07D-DBAE-2208-F5EF-B273C9252ECD}"/>
              </a:ext>
            </a:extLst>
          </p:cNvPr>
          <p:cNvSpPr txBox="1"/>
          <p:nvPr/>
        </p:nvSpPr>
        <p:spPr>
          <a:xfrm>
            <a:off x="4009467" y="6331777"/>
            <a:ext cx="417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Minh </a:t>
            </a:r>
            <a:r>
              <a:rPr lang="en-US" i="1" dirty="0" err="1"/>
              <a:t>họa</a:t>
            </a:r>
            <a:r>
              <a:rPr lang="en-US" i="1" dirty="0"/>
              <a:t>: </a:t>
            </a:r>
            <a:r>
              <a:rPr lang="en-US" i="1" dirty="0" err="1"/>
              <a:t>Lấy</a:t>
            </a:r>
            <a:r>
              <a:rPr lang="en-US" i="1" dirty="0"/>
              <a:t> working directory </a:t>
            </a:r>
            <a:r>
              <a:rPr lang="en-US" i="1" dirty="0" err="1"/>
              <a:t>từ</a:t>
            </a:r>
            <a:r>
              <a:rPr lang="en-US" i="1" dirty="0"/>
              <a:t> client</a:t>
            </a:r>
          </a:p>
        </p:txBody>
      </p:sp>
    </p:spTree>
    <p:extLst>
      <p:ext uri="{BB962C8B-B14F-4D97-AF65-F5344CB8AC3E}">
        <p14:creationId xmlns:p14="http://schemas.microsoft.com/office/powerpoint/2010/main" val="3790281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F89D52-9897-CF7A-B6CC-02FCB3B8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6" name="Rectangle 6155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413B5-728B-9934-0EDE-07C66C1F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/>
              <a:t>Thiết</a:t>
            </a:r>
            <a:r>
              <a:rPr lang="en-US" sz="4000" b="1" dirty="0"/>
              <a:t> </a:t>
            </a:r>
            <a:r>
              <a:rPr lang="en-US" sz="4000" b="1" dirty="0" err="1"/>
              <a:t>kế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617C9-E711-A03E-85C0-04C77AA26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4" y="4003562"/>
            <a:ext cx="3595582" cy="184859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Giao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i="1" dirty="0"/>
              <a:t>Minh </a:t>
            </a:r>
            <a:r>
              <a:rPr lang="en-US" sz="1800" i="1" dirty="0" err="1"/>
              <a:t>họa</a:t>
            </a:r>
            <a:r>
              <a:rPr lang="en-US" sz="1800" i="1" dirty="0"/>
              <a:t>: </a:t>
            </a:r>
            <a:r>
              <a:rPr lang="en-US" sz="1800" i="1" dirty="0" err="1"/>
              <a:t>Gửi</a:t>
            </a:r>
            <a:r>
              <a:rPr lang="en-US" sz="1800" i="1" dirty="0"/>
              <a:t> cancel request </a:t>
            </a:r>
            <a:r>
              <a:rPr lang="en-US" sz="1800" i="1" dirty="0" err="1"/>
              <a:t>khi</a:t>
            </a:r>
            <a:r>
              <a:rPr lang="en-US" sz="1800" i="1" dirty="0"/>
              <a:t> admin </a:t>
            </a:r>
            <a:r>
              <a:rPr lang="en-US" sz="1800" i="1" dirty="0" err="1"/>
              <a:t>nhấn</a:t>
            </a:r>
            <a:r>
              <a:rPr lang="en-US" sz="1800" i="1" dirty="0"/>
              <a:t> Ctrl-C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3D17CEB5-0C92-0F29-8EB4-3ACC4B4D0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3746" y="394504"/>
            <a:ext cx="5531514" cy="60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09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26130B-673F-663A-889A-E5323E9D3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20047-71C7-4DAE-517B-F3363850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 dirty="0" err="1"/>
              <a:t>Thiết</a:t>
            </a:r>
            <a:r>
              <a:rPr lang="en-US" sz="4000" b="1" dirty="0"/>
              <a:t> </a:t>
            </a:r>
            <a:r>
              <a:rPr lang="en-US" sz="4000" b="1" dirty="0" err="1"/>
              <a:t>kế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6FF3-D58B-338F-6777-960B0D91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4" y="4003563"/>
            <a:ext cx="3348297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Giao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truyền</a:t>
            </a:r>
            <a:r>
              <a:rPr lang="en-US" sz="1800" dirty="0"/>
              <a:t> </a:t>
            </a:r>
            <a:r>
              <a:rPr lang="en-US" sz="1800" dirty="0" err="1"/>
              <a:t>thông</a:t>
            </a: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i="1" dirty="0"/>
              <a:t>Client interactive module</a:t>
            </a:r>
          </a:p>
        </p:txBody>
      </p:sp>
      <p:pic>
        <p:nvPicPr>
          <p:cNvPr id="1028" name="Picture 4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120C4990-A6BB-8424-87CD-F0D3D6B85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4099" y="709349"/>
            <a:ext cx="7390808" cy="543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848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7BB5E-6F6D-2386-5296-08495F65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1C814-E395-74A0-365A-D2C5EBC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Thiết</a:t>
            </a:r>
            <a:r>
              <a:rPr lang="en-US" sz="4000" b="1" dirty="0"/>
              <a:t> </a:t>
            </a:r>
            <a:r>
              <a:rPr lang="en-US" sz="4000" b="1"/>
              <a:t>kế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7376-F5D4-9A32-D5A5-32517D41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4" y="4003563"/>
            <a:ext cx="3348297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/>
              <a:t>Thiết</a:t>
            </a:r>
            <a:r>
              <a:rPr lang="en-US" sz="1800" dirty="0"/>
              <a:t> </a:t>
            </a:r>
            <a:r>
              <a:rPr lang="en-US" sz="1800"/>
              <a:t>kế</a:t>
            </a:r>
            <a:r>
              <a:rPr lang="en-US" sz="1800" dirty="0"/>
              <a:t> command line interface (CLI)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BE4338B4-9787-9A4E-4240-3F2C13C0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8359" y="834926"/>
            <a:ext cx="8043641" cy="518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151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5A59BC-6CEE-4B5D-632A-4F5DF878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098D75-7608-98D8-62C9-8E5D883B6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4000" dirty="0" err="1"/>
              <a:t>Triển</a:t>
            </a:r>
            <a:r>
              <a:rPr lang="en-US" sz="4000" dirty="0"/>
              <a:t> </a:t>
            </a:r>
            <a:r>
              <a:rPr lang="en-US" sz="4000" dirty="0" err="1"/>
              <a:t>khai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6B1EC5-D0BD-19F2-CC3D-327F6DA7B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67170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551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9A6B4-E332-472A-EE60-B501CE34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Các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1CBB825-DB18-01FA-AA68-AF7BEDF73B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9176133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42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D112A-1083-899C-0E56-98BF54C5F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B558B6-A394-F33A-EFBF-44E575C6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sản phẩm</a:t>
            </a:r>
          </a:p>
        </p:txBody>
      </p:sp>
      <p:pic>
        <p:nvPicPr>
          <p:cNvPr id="8" name="Graphic 7" descr="Monitor">
            <a:extLst>
              <a:ext uri="{FF2B5EF4-FFF2-40B4-BE49-F238E27FC236}">
                <a16:creationId xmlns:a16="http://schemas.microsoft.com/office/drawing/2014/main" id="{2996FC1C-DC83-91F0-C61E-19619B07D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0" name="Graphic 9" descr="Monitor">
            <a:extLst>
              <a:ext uri="{FF2B5EF4-FFF2-40B4-BE49-F238E27FC236}">
                <a16:creationId xmlns:a16="http://schemas.microsoft.com/office/drawing/2014/main" id="{7636CCE9-6096-43BD-8BE5-117B6CF5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00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7B14D-2416-5C11-B56C-B1C65360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355341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err="1"/>
              <a:t>Giới</a:t>
            </a:r>
            <a:r>
              <a:rPr lang="en-US" b="1"/>
              <a:t> </a:t>
            </a:r>
            <a:r>
              <a:rPr lang="en-US" b="1" err="1"/>
              <a:t>thiệu</a:t>
            </a:r>
            <a:r>
              <a:rPr lang="en-US" b="1"/>
              <a:t> </a:t>
            </a:r>
            <a:r>
              <a:rPr lang="en-US" b="1" err="1"/>
              <a:t>đề</a:t>
            </a:r>
            <a:r>
              <a:rPr lang="en-US" b="1"/>
              <a:t> </a:t>
            </a:r>
            <a:r>
              <a:rPr lang="en-US" b="1" err="1"/>
              <a:t>tài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8F57-96B2-B70A-12DA-1A50DB9D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3553412" cy="4122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Quản </a:t>
            </a:r>
            <a:r>
              <a:rPr lang="en-US" sz="1800" dirty="0" err="1"/>
              <a:t>trị</a:t>
            </a:r>
            <a:r>
              <a:rPr lang="en-US" sz="1800" dirty="0"/>
              <a:t> </a:t>
            </a:r>
            <a:r>
              <a:rPr lang="en-US" sz="1800" dirty="0" err="1"/>
              <a:t>viên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quản</a:t>
            </a:r>
            <a:r>
              <a:rPr lang="en-US" sz="1800" dirty="0"/>
              <a:t> </a:t>
            </a:r>
            <a:r>
              <a:rPr lang="en-US" sz="1800" dirty="0" err="1"/>
              <a:t>lý</a:t>
            </a:r>
            <a:r>
              <a:rPr lang="en-US" sz="1800" dirty="0"/>
              <a:t>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máy</a:t>
            </a:r>
            <a:r>
              <a:rPr lang="en-US" sz="1800" dirty="0"/>
              <a:t> </a:t>
            </a:r>
            <a:r>
              <a:rPr lang="en-US" sz="1800" dirty="0" err="1"/>
              <a:t>chủ</a:t>
            </a:r>
            <a:r>
              <a:rPr lang="en-US" sz="1800" dirty="0"/>
              <a:t> </a:t>
            </a:r>
            <a:r>
              <a:rPr lang="en-US" sz="1800" dirty="0" err="1"/>
              <a:t>từ</a:t>
            </a:r>
            <a:r>
              <a:rPr lang="en-US" sz="1800" dirty="0"/>
              <a:t> xa, </a:t>
            </a:r>
            <a:r>
              <a:rPr lang="en-US" sz="1800" dirty="0" err="1"/>
              <a:t>đa</a:t>
            </a:r>
            <a:r>
              <a:rPr lang="en-US" sz="1800" dirty="0"/>
              <a:t> </a:t>
            </a:r>
            <a:r>
              <a:rPr lang="en-US" sz="1800" dirty="0" err="1"/>
              <a:t>dạng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điều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r>
              <a:rPr lang="en-US" sz="1800" dirty="0"/>
              <a:t>.</a:t>
            </a:r>
          </a:p>
          <a:p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an </a:t>
            </a:r>
            <a:r>
              <a:rPr lang="en-US" sz="1800" dirty="0" err="1"/>
              <a:t>toàn</a:t>
            </a:r>
            <a:r>
              <a:rPr lang="en-US" sz="1800" dirty="0"/>
              <a:t>, </a:t>
            </a:r>
            <a:r>
              <a:rPr lang="en-US" sz="1800" dirty="0" err="1"/>
              <a:t>hiệu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, </a:t>
            </a:r>
            <a:r>
              <a:rPr lang="en-US" sz="1800" dirty="0" err="1"/>
              <a:t>tiêu</a:t>
            </a:r>
            <a:r>
              <a:rPr lang="en-US" sz="1800" dirty="0"/>
              <a:t> </a:t>
            </a:r>
            <a:r>
              <a:rPr lang="en-US" sz="1800" dirty="0" err="1"/>
              <a:t>thụ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thấp</a:t>
            </a:r>
            <a:r>
              <a:rPr lang="en-US" sz="1800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47A256-8B57-C3E6-38D8-A74C7B41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 r="15989"/>
          <a:stretch>
            <a:fillRect/>
          </a:stretch>
        </p:blipFill>
        <p:spPr bwMode="auto">
          <a:xfrm>
            <a:off x="4752550" y="10"/>
            <a:ext cx="743945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864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DC97C-0A58-8834-562F-2C198A198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928A4-B4CB-E449-2CF3-A970312E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8924C-5EFC-E595-B4E0-DBD3F35D2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254093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271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CC921-BD46-DF65-7317-33EB60BE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85A03-482E-CD34-1E47-93A8A536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Phân tích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05E1-1193-81B2-FB73-92BCD8207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4" y="4003563"/>
            <a:ext cx="3348297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/>
              <a:t>Mô hình hóa nghiệp vụ</a:t>
            </a:r>
            <a:endParaRPr lang="en-US" sz="1800" dirty="0"/>
          </a:p>
        </p:txBody>
      </p:sp>
      <p:pic>
        <p:nvPicPr>
          <p:cNvPr id="3074" name="Picture 2" descr="A diagram of a system&#10;&#10;AI-generated content may be incorrect.">
            <a:extLst>
              <a:ext uri="{FF2B5EF4-FFF2-40B4-BE49-F238E27FC236}">
                <a16:creationId xmlns:a16="http://schemas.microsoft.com/office/drawing/2014/main" id="{B0C9F0A9-70B5-6594-4392-DF8CA273E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52559" y="394504"/>
            <a:ext cx="7173887" cy="606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02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5F273F-8B57-1CA1-B45F-1F03E75E2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2B70B-57AE-7DE7-A194-7BA17F56D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b="1"/>
              <a:t>Phân</a:t>
            </a:r>
            <a:r>
              <a:rPr lang="en-US" sz="4000" b="1" dirty="0"/>
              <a:t> </a:t>
            </a:r>
            <a:r>
              <a:rPr lang="en-US" sz="4000" b="1"/>
              <a:t>tích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BF339-C527-4D64-188D-D7C44E350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4" y="4003563"/>
            <a:ext cx="3348297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/>
              <a:t>Mô</a:t>
            </a:r>
            <a:r>
              <a:rPr lang="en-US" sz="1800" dirty="0"/>
              <a:t> </a:t>
            </a:r>
            <a:r>
              <a:rPr lang="en-US" sz="1800"/>
              <a:t>hình</a:t>
            </a:r>
            <a:r>
              <a:rPr lang="en-US" sz="1800" dirty="0"/>
              <a:t> </a:t>
            </a:r>
            <a:r>
              <a:rPr lang="en-US" sz="1800"/>
              <a:t>hóa</a:t>
            </a:r>
            <a:r>
              <a:rPr lang="en-US" sz="1800" dirty="0"/>
              <a:t> </a:t>
            </a:r>
            <a:r>
              <a:rPr lang="en-US" sz="1800"/>
              <a:t>chức</a:t>
            </a:r>
            <a:r>
              <a:rPr lang="en-US" sz="1800" dirty="0"/>
              <a:t> </a:t>
            </a:r>
            <a:r>
              <a:rPr lang="en-US" sz="1800"/>
              <a:t>năng</a:t>
            </a:r>
            <a:endParaRPr lang="en-US" sz="1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18DB00-4B91-BFC8-99D3-B4F54F20B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4099" y="838689"/>
            <a:ext cx="7390808" cy="517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05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7B6E3-FF03-960C-70C2-34996CE9C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766291-1E21-A854-3A86-7D3A9C4AB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4000" dirty="0" err="1"/>
              <a:t>Thiết</a:t>
            </a:r>
            <a:r>
              <a:rPr lang="en-US" sz="4000" dirty="0"/>
              <a:t> </a:t>
            </a:r>
            <a:r>
              <a:rPr lang="en-US" sz="4000" dirty="0" err="1"/>
              <a:t>kế</a:t>
            </a:r>
            <a:endParaRPr lang="en-US" sz="4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6816B7-9667-6912-766E-5D738839BC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74058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17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3" name="Rectangle 8212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215" name="Rectangle 8214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8B905-C5CF-1677-00B0-CF5E36135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 err="1"/>
              <a:t>Thiết</a:t>
            </a:r>
            <a:r>
              <a:rPr lang="en-US" sz="4000" b="1" dirty="0"/>
              <a:t> </a:t>
            </a:r>
            <a:r>
              <a:rPr lang="en-US" sz="4000" b="1" dirty="0" err="1"/>
              <a:t>kế</a:t>
            </a:r>
            <a:endParaRPr lang="en-US" sz="4000" b="1" dirty="0"/>
          </a:p>
        </p:txBody>
      </p:sp>
      <p:sp>
        <p:nvSpPr>
          <p:cNvPr id="8217" name="Rectangle: Rounded Corners 8216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42A8-4AA7-918F-9DD2-34E1002F2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Kiến trúc tổng quan</a:t>
            </a:r>
          </a:p>
        </p:txBody>
      </p:sp>
      <p:pic>
        <p:nvPicPr>
          <p:cNvPr id="8194" name="Picture 2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041B636D-D1AF-EBFC-2CF4-6F6A511E9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187123"/>
            <a:ext cx="5596128" cy="400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docker exec it option">
            <a:extLst>
              <a:ext uri="{FF2B5EF4-FFF2-40B4-BE49-F238E27FC236}">
                <a16:creationId xmlns:a16="http://schemas.microsoft.com/office/drawing/2014/main" id="{52ED7063-D2F3-C08A-C9E9-DAE201172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0302" y="2374386"/>
            <a:ext cx="5596128" cy="362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813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FB1F2-3A27-65A7-969D-AF65B701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B3697-BDBE-A1D9-DB44-01C2EFF1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 err="1"/>
              <a:t>Thiết</a:t>
            </a:r>
            <a:r>
              <a:rPr lang="en-US" sz="4000" b="1" dirty="0"/>
              <a:t> </a:t>
            </a:r>
            <a:r>
              <a:rPr lang="en-US" sz="4000" b="1" dirty="0" err="1"/>
              <a:t>kế</a:t>
            </a:r>
            <a:endParaRPr lang="en-US" sz="4000" b="1" dirty="0"/>
          </a:p>
        </p:txBody>
      </p:sp>
      <p:sp>
        <p:nvSpPr>
          <p:cNvPr id="1042" name="Rectangle: Rounded Corners 1041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6C39F-2264-BD67-76F6-E14C9903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bg1"/>
                </a:solidFill>
              </a:rPr>
              <a:t>Kiến trúc tổng quan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B1A7C8-CAC0-D499-BA54-820B440C3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604" y="2139484"/>
            <a:ext cx="4658063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8DBFDC2-9984-A755-59B9-D8F4E79DF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7358" y="2139484"/>
            <a:ext cx="5462016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87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3326D5-2DC3-3018-8C75-2301E489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6E40B-9E1C-4405-896A-C784C4FF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 err="1"/>
              <a:t>Thiết</a:t>
            </a:r>
            <a:r>
              <a:rPr lang="en-US" sz="4000" b="1" dirty="0"/>
              <a:t> </a:t>
            </a:r>
            <a:r>
              <a:rPr lang="en-US" sz="4000" b="1" dirty="0" err="1"/>
              <a:t>kế</a:t>
            </a:r>
            <a:endParaRPr lang="en-US" sz="4000" b="1" dirty="0"/>
          </a:p>
        </p:txBody>
      </p:sp>
      <p:sp>
        <p:nvSpPr>
          <p:cNvPr id="2083" name="Rectangle: Rounded Corners 2082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AFA79-BEB9-3073-740C-142755D41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Giao </a:t>
            </a:r>
            <a:r>
              <a:rPr lang="en-US" sz="2000" dirty="0" err="1">
                <a:solidFill>
                  <a:schemeClr val="bg1"/>
                </a:solidFill>
              </a:rPr>
              <a:t>thức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truyền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thông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339185A-8FB2-1363-F7FD-872A2B488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5572" y="2837674"/>
            <a:ext cx="5596128" cy="270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6770228-F77C-F2B1-D8C3-CBEC8F15D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778" y="2885989"/>
            <a:ext cx="6094143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3E38B0-D89A-F503-AB8B-078345D630C0}"/>
              </a:ext>
            </a:extLst>
          </p:cNvPr>
          <p:cNvSpPr txBox="1"/>
          <p:nvPr/>
        </p:nvSpPr>
        <p:spPr>
          <a:xfrm>
            <a:off x="4510533" y="6157255"/>
            <a:ext cx="317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Gửi</a:t>
            </a:r>
            <a:r>
              <a:rPr lang="en-US" i="1" dirty="0"/>
              <a:t> </a:t>
            </a:r>
            <a:r>
              <a:rPr lang="en-US" i="1" dirty="0" err="1"/>
              <a:t>và</a:t>
            </a:r>
            <a:r>
              <a:rPr lang="en-US" i="1" dirty="0"/>
              <a:t> </a:t>
            </a:r>
            <a:r>
              <a:rPr lang="en-US" i="1" dirty="0" err="1"/>
              <a:t>nhận</a:t>
            </a:r>
            <a:r>
              <a:rPr lang="en-US" i="1" dirty="0"/>
              <a:t> packet </a:t>
            </a:r>
            <a:r>
              <a:rPr lang="en-US" i="1" dirty="0" err="1"/>
              <a:t>đến</a:t>
            </a:r>
            <a:r>
              <a:rPr lang="en-US" i="1" dirty="0"/>
              <a:t> server</a:t>
            </a:r>
          </a:p>
        </p:txBody>
      </p:sp>
    </p:spTree>
    <p:extLst>
      <p:ext uri="{BB962C8B-B14F-4D97-AF65-F5344CB8AC3E}">
        <p14:creationId xmlns:p14="http://schemas.microsoft.com/office/powerpoint/2010/main" val="107634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197</Words>
  <Application>Microsoft Office PowerPoint</Application>
  <PresentationFormat>Widescreen</PresentationFormat>
  <Paragraphs>43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Avenir Next LT Pro</vt:lpstr>
      <vt:lpstr>Calibri</vt:lpstr>
      <vt:lpstr>Office Theme</vt:lpstr>
      <vt:lpstr>REMOTE-ACCESS-TOOL</vt:lpstr>
      <vt:lpstr>Giới thiệu đề tài</vt:lpstr>
      <vt:lpstr>Phân tích</vt:lpstr>
      <vt:lpstr>Phân tích</vt:lpstr>
      <vt:lpstr>Phân tích</vt:lpstr>
      <vt:lpstr>Thiết kế</vt:lpstr>
      <vt:lpstr>Thiết kế</vt:lpstr>
      <vt:lpstr>Thiết kế</vt:lpstr>
      <vt:lpstr>Thiết kế</vt:lpstr>
      <vt:lpstr>Thiết kế</vt:lpstr>
      <vt:lpstr>Thiết kế</vt:lpstr>
      <vt:lpstr>Thiết kế</vt:lpstr>
      <vt:lpstr>Thiết kế</vt:lpstr>
      <vt:lpstr>Triển khai</vt:lpstr>
      <vt:lpstr>Các công cụ sử dụng</vt:lpstr>
      <vt:lpstr>Demo sản phẩm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Thai Hoa 20224850</dc:creator>
  <cp:lastModifiedBy>Nguyen Thai Hoa 20224850</cp:lastModifiedBy>
  <cp:revision>28</cp:revision>
  <dcterms:created xsi:type="dcterms:W3CDTF">2025-06-15T15:10:24Z</dcterms:created>
  <dcterms:modified xsi:type="dcterms:W3CDTF">2025-06-16T10:10:36Z</dcterms:modified>
</cp:coreProperties>
</file>