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6835-10DC-102C-9570-FC60F9621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56D26-D4F8-A19E-FAFF-8E77B3AA7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655C-BBA1-22CD-9935-31D78B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858F-CCAA-6C2C-031C-91FF51A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FE43-55D6-BF3A-9E1A-D539155A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3972-7307-6344-7470-A9ED25D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9C9D-E43D-477A-3BF0-1A6F80FF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B0B0-8FD0-48EA-7621-B5EC2E1B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100E-1D92-CADD-CC41-1D3BBF65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6932-1988-470F-2B3E-6BC01EB5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83FB-0B3C-16B2-09DB-F07A40EA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76E6-164A-50AF-E739-2AE80BC8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C634-01D8-5E75-31A5-421143B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1E1F-2481-0FEC-7EC3-62E1D4C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9347-C0C2-8882-B62E-D2910D1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9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E803-94B8-7522-C4C0-6C5982E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BC96-154D-6871-2DF4-E7822628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FEB1-C9FC-D1CA-7DCB-DE8DC88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4833-4F1B-0257-60B8-FC516AF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5739-4CBE-AB1D-8C85-30E5EA02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2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837E-4E81-5DDC-AF19-4C2557B7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D07F-1068-F4B8-3568-23317BBF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D74B-D92D-4EE6-E3B9-97D46B76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213E-4230-B3F6-B8B7-C7EB26AF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8DE8-8651-4CFB-AB67-2D351107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1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A7E5-FE79-F7B8-DA61-9F34FEE9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6D28-E27F-5039-4387-709CCD6D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B698-66D3-C92F-1081-6AE4FD76B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E0679-9E44-1827-965B-63B9DD56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D21B-D484-47DC-89B5-6157A03B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E2B5-5FD2-F6D4-B98C-ECD87E34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B2D4-4C8F-61A1-0E1B-E60B4E96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9DEC-108C-447D-A9FC-7716D041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3A82-BFDF-9D05-43DB-40761306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17249-FDD8-93C4-EF70-EFA0B20A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A6BA-3B3C-0878-1999-87B9C13F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06066-1C96-E6EF-0093-B62F348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62867-2C91-C5FE-E85C-6039415F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76DF4-C97D-ABCC-6930-1583335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F878-CD98-CDCE-468D-51F9DC79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A9995-B57B-A51B-DE10-97426005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F8945-2D8D-AFAB-C27A-1A4BFF8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0047A-597C-7715-3B15-8FF338CF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04B43-0C3C-B8EA-2C53-A0667015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48B37-36AA-C0E7-3487-823C0C5F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C9518-B920-E1E8-7420-870643B5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4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D59F-036F-FE33-24C6-1B14A1E2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48B4-5451-84CE-C651-EC7B2D95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ACC3-5818-2CDC-F92D-59501AA5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5D6A-A1E7-71B9-B15F-EFB2331E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C7E6D-75BC-A744-27D0-FF47AC1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A647-6483-E0CC-0ABC-455DFF36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135-B069-050E-18D3-75E1B469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2F6EA-DE5A-0425-B076-5A3B41B83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2DF3B-8B7B-B39E-0D77-95A3DF41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15DFE-C0B2-7384-0CD9-A6109BF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1137-C43C-D901-29B2-7F45F7D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3232-FF5B-082A-3CC2-82815F40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C403-5C40-21A1-6B74-7AB239AA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99E1-D3FE-28B2-65E9-0B1A26DC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9B73-A4D2-EA26-45D6-AB03AD42B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C751-BCCF-47F3-8103-E70F6529EB29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F84E-B130-8311-6305-D4281192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2C15-86E4-FB1B-DC91-03D9D87FA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0670-77F7-43E7-9654-A0B353B41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B710-1BE9-4EF8-D87B-0ED22F987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Welcome To Java Script</a:t>
            </a:r>
          </a:p>
        </p:txBody>
      </p:sp>
    </p:spTree>
    <p:extLst>
      <p:ext uri="{BB962C8B-B14F-4D97-AF65-F5344CB8AC3E}">
        <p14:creationId xmlns:p14="http://schemas.microsoft.com/office/powerpoint/2010/main" val="120156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CF9E-7EFE-DE6F-097D-57D66AF7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9006-22C6-9EA4-90ED-06F695CD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4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4E62-A7AB-E4A8-531B-064D2B30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2F1-C695-B09A-033A-D330B32A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5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E2C4-6522-20C7-D8D2-825226BB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Chapter 1</a:t>
            </a:r>
            <a:br>
              <a:rPr lang="en-IN" dirty="0"/>
            </a:br>
            <a:r>
              <a:rPr lang="en-IN" sz="2700" b="1" dirty="0"/>
              <a:t>Value , types , operators</a:t>
            </a:r>
            <a:r>
              <a:rPr lang="en-IN" sz="6700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92C1-E6D5-4922-EBF9-61F58697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 computer  only data is important you can read ,update ,delete the data. all data is store is long sequence bits in form of 0 , 1  or strong or weak electric signal.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1.Values:</a:t>
            </a:r>
          </a:p>
          <a:p>
            <a:r>
              <a:rPr lang="en-IN" dirty="0"/>
              <a:t>There are more than 100B are in  ram and 2</a:t>
            </a:r>
            <a:r>
              <a:rPr lang="en-IN" baseline="30000" dirty="0"/>
              <a:t>ndery</a:t>
            </a:r>
            <a:r>
              <a:rPr lang="en-IN" dirty="0"/>
              <a:t>  memory.to work with them without loose bits we divide them into some chunks parts which is </a:t>
            </a:r>
            <a:r>
              <a:rPr lang="en-IN" b="1" dirty="0"/>
              <a:t>Value.</a:t>
            </a:r>
          </a:p>
          <a:p>
            <a:r>
              <a:rPr lang="en-IN" dirty="0"/>
              <a:t>Some are int ,</a:t>
            </a:r>
            <a:r>
              <a:rPr lang="en-IN" dirty="0" err="1"/>
              <a:t>text,function</a:t>
            </a:r>
            <a:r>
              <a:rPr lang="en-IN" dirty="0"/>
              <a:t> etc.</a:t>
            </a:r>
          </a:p>
          <a:p>
            <a:r>
              <a:rPr lang="en-IN" dirty="0"/>
              <a:t>To create it </a:t>
            </a:r>
            <a:r>
              <a:rPr lang="en-IN" dirty="0" err="1"/>
              <a:t>justs</a:t>
            </a:r>
            <a:r>
              <a:rPr lang="en-IN" dirty="0"/>
              <a:t> give them name and call it.</a:t>
            </a:r>
          </a:p>
          <a:p>
            <a:r>
              <a:rPr lang="en-IN" dirty="0" err="1"/>
              <a:t>eg.</a:t>
            </a:r>
            <a:r>
              <a:rPr lang="en-IN" dirty="0"/>
              <a:t> A=10;(10 is value A is his name)</a:t>
            </a:r>
          </a:p>
          <a:p>
            <a:pPr marL="0" indent="0">
              <a:buNone/>
            </a:pPr>
            <a:r>
              <a:rPr lang="en-IN" b="1" dirty="0"/>
              <a:t>2.Type: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i.Number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js</a:t>
            </a:r>
            <a:r>
              <a:rPr lang="en-IN" dirty="0"/>
              <a:t> used 64 bits to </a:t>
            </a:r>
            <a:r>
              <a:rPr lang="en-IN" dirty="0" err="1"/>
              <a:t>atore</a:t>
            </a:r>
            <a:r>
              <a:rPr lang="en-IN" dirty="0"/>
              <a:t> the values.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err="1"/>
              <a:t>eg</a:t>
            </a:r>
            <a:r>
              <a:rPr lang="en-IN" dirty="0"/>
              <a:t> .10,12,12.3 etc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err="1"/>
              <a:t>ii.Stirng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/>
              <a:t>used to represent the </a:t>
            </a:r>
            <a:r>
              <a:rPr lang="en-IN" dirty="0" err="1"/>
              <a:t>text.they</a:t>
            </a:r>
            <a:r>
              <a:rPr lang="en-IN" dirty="0"/>
              <a:t> </a:t>
            </a:r>
            <a:r>
              <a:rPr lang="en-IN" dirty="0" err="1"/>
              <a:t>aew</a:t>
            </a:r>
            <a:r>
              <a:rPr lang="en-IN" dirty="0"/>
              <a:t> enclosed in the form of “ ”</a:t>
            </a:r>
          </a:p>
          <a:p>
            <a:pPr marL="0" indent="0">
              <a:buNone/>
            </a:pPr>
            <a:r>
              <a:rPr lang="en-IN" dirty="0"/>
              <a:t>We can mark </a:t>
            </a:r>
            <a:r>
              <a:rPr lang="en-IN"/>
              <a:t>the string by ‘ ,” ”,\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8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D802-765A-A0CA-74EB-727E3D0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257-0993-884F-846E-54172050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D0C-12E1-362E-6E0D-9C695760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1637-E694-27FA-BBD1-EFF8DDD0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1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A0BE-ED0B-2E00-F5A1-3CE967B0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A90-6495-31DD-8EE6-A6CBD29F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1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11FC-BC37-FB18-7FAD-18F67A7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B665-7FEE-1AD9-1B01-0BB365EB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506-344A-F2A0-4BB9-185E73EE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560-D359-64BE-6770-AD7F39D4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97C2-EA1B-BD1A-E0B1-E05E5241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F9E8-02ED-5722-700B-03AAF484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5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B88-1AFA-C32E-CE44-FF425529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CCA3-393C-BD01-66B3-C32665E1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7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Java Script</vt:lpstr>
      <vt:lpstr>Chapter 1 Value , types , 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Uchit</dc:creator>
  <cp:lastModifiedBy>Prathamesh Uchit</cp:lastModifiedBy>
  <cp:revision>2</cp:revision>
  <dcterms:created xsi:type="dcterms:W3CDTF">2024-09-01T16:38:01Z</dcterms:created>
  <dcterms:modified xsi:type="dcterms:W3CDTF">2024-09-01T16:38:45Z</dcterms:modified>
</cp:coreProperties>
</file>