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3A078-DE37-4487-9CAF-AA80CEE2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90503-43B6-4DEB-AE0C-FD5F6052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A3E96-B9EA-44CE-AEF8-121FCF0C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D61F2-C1E2-4E13-AFCC-7638202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E217-ED1A-4EC9-AEEF-DAC72967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74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431FB-9F52-44CF-AEA0-C9A83369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D822A-27C6-442F-951D-C8ACBA55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9059C-5D85-4D41-8047-FB853D2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653A-EC26-4F87-86A9-9B472F49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79449-A30A-4125-B2C6-155837F6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817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5432AE-0825-42E8-85FA-6C336E8C8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BF5317-7126-44C0-AC90-2F0373BE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7F1B4-13E4-4287-BE55-7562020E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2F1E7-52A3-4521-9C2F-827DA73A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66ECD-9ED4-40AE-B302-8AC88CF8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96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7BF5-F1E4-406D-A469-CAA0E01F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B76D8-88CB-4631-83E0-D768074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7C8B5-5354-433F-9A0E-9B93CA0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0AA7F-4FC6-4BA4-8A0A-E53301E5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299F5-A034-4DF2-9117-B9E3969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10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2D97-D19D-4C6E-AF24-BB900BEC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150123-1E1D-4E8A-9BA3-A3DAF966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75D2C-6EF8-4381-A469-3A2B9483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25B20-7AC0-4F54-824B-4641DF62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AA1BC-CFAB-4199-B169-4546ACA3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9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57B15-9EFD-4D33-B6F0-4ED11562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53AD1-473D-4DEF-AE30-655295DAB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0EB421-4594-4E41-AD61-1F7983A2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F9344-22F7-449C-A7B2-97BC804F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D0EA9-4CF6-4D2B-BCF1-8C8341DF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87A5-D3CE-4C8A-9803-C347C93E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15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C016C-AE78-414A-84B6-5CA4087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A2A3A-CEFC-427E-8CD8-B5902F15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B409D2-B5DA-4AB2-BED7-CD2B1361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CC742-C63D-4B7F-BB19-FC858675A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F48790-855B-4B6B-A1BB-6F47654E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F2A34B-BEA2-4459-AFD4-48D1861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29EE83-A45B-4B75-9A4C-8AC1C0F6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0FCC66-6195-4117-B06F-F27FD77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17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92AF-2CDF-423E-87AA-D5A1ABA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541F8A-AE6C-446A-A4B2-961F6FB0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61D4BE-F7FD-46D4-8616-68D7C36A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7EB950-3B13-47A7-93E3-3F1DF320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319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7F143-3D61-4AA0-A151-C33C6B64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4503DD-0F62-4F78-9FFA-5BC3F790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9A9810-0CC5-4786-92D8-79F84096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026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437C7-BF28-4CCF-BB31-0A2C8373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626BC-2F57-4B0A-9316-886AA8C7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409507-BAA8-481C-A7F5-4C4E9365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F9EC5-C93A-48A1-A028-138D703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F3A1E-E9FE-4DFF-B91A-B8EA3F5C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7C7F2-75C3-4FC8-8DA8-FE7FB64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41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615B-B309-4E52-8FFF-332D00D7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6CAD73-6F42-47DB-A240-B9268BF4D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4EE3E-E79C-4954-A06E-487C5693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856D5-A934-465E-9CD8-18FF6726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FF0556-9E7B-4781-974B-CA9E564C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A8D462-76F1-43D3-94E7-82568E1A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63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813766-11CF-462C-AAE9-692B5C77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4B935-D254-4709-80AE-8319D9D8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910AF-5E00-4765-8594-856836A49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2584-5334-4142-9F92-168D647E7574}" type="datetimeFigureOut">
              <a:rPr lang="es-419" smtClean="0"/>
              <a:t>20/4/2020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AB502-50F9-45A5-886F-9FB61DC7B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9FBD9-1277-431C-96CB-005DF47F6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285E-0DBA-4B13-A966-54FB631E18D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184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mailto:contacto@apsintegral.c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d blancos como trabajadores de carretera. Ilustración 3d de blancos.">
            <a:extLst>
              <a:ext uri="{FF2B5EF4-FFF2-40B4-BE49-F238E27FC236}">
                <a16:creationId xmlns:a16="http://schemas.microsoft.com/office/drawing/2014/main" id="{71007E1C-2328-4B55-BE21-F393220D0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0"/>
          <a:stretch/>
        </p:blipFill>
        <p:spPr bwMode="auto">
          <a:xfrm>
            <a:off x="4716919" y="3542562"/>
            <a:ext cx="2758161" cy="27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1083212" y="2588455"/>
            <a:ext cx="10030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ESPECIALISTAS EN ASESORÍA DE PREVENCIÓN DE RIESGOS LABORALES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INICIO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NOSOTROS     SERVICIOS     CLIENTES     CONTACTO</a:t>
            </a: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BA067F-8D44-4F78-BEE0-8D54F0571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0F8E1A5-0E94-4930-AA26-3D9B3D624AAC}"/>
              </a:ext>
            </a:extLst>
          </p:cNvPr>
          <p:cNvSpPr txBox="1"/>
          <p:nvPr/>
        </p:nvSpPr>
        <p:spPr>
          <a:xfrm>
            <a:off x="332936" y="6424247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*Fondo e imagen de acuerdo a vuestra experiencia o punto de vista.</a:t>
            </a:r>
          </a:p>
        </p:txBody>
      </p:sp>
    </p:spTree>
    <p:extLst>
      <p:ext uri="{BB962C8B-B14F-4D97-AF65-F5344CB8AC3E}">
        <p14:creationId xmlns:p14="http://schemas.microsoft.com/office/powerpoint/2010/main" val="60256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332937" y="1692000"/>
            <a:ext cx="115261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Quiénes Somos</a:t>
            </a:r>
          </a:p>
          <a:p>
            <a:pPr algn="just"/>
            <a:endParaRPr lang="es-419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APS INTEGRAL, es una consultoría de jóvenes profesionales que nace a mediados del año 2019, con el propósito de asesorar a empresas en materia de prevención de riesgos laborales.</a:t>
            </a:r>
          </a:p>
          <a:p>
            <a:pPr algn="just"/>
            <a:endParaRPr lang="es-419" sz="16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 servicios están dirigido a pequeñas y medianas empresas, de distintos rubros, que requieran de servicios externalizados.</a:t>
            </a:r>
          </a:p>
          <a:p>
            <a:pPr algn="just"/>
            <a:endParaRPr lang="es-419" sz="16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 principales objetivos son mejorar las condiciones de seguridad y salud ocupacional en los lugares de trabajo como también disminuir la siniestralidad y los costos que está genera a las empresas.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     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NOSOTROS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SERVICIOS     CLIENTES     CONTACTO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1FA73E3-0533-4B90-ADE3-5DBDEE995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32D0979-C2A6-408C-B6DD-2AAE849B59F4}"/>
              </a:ext>
            </a:extLst>
          </p:cNvPr>
          <p:cNvSpPr/>
          <p:nvPr/>
        </p:nvSpPr>
        <p:spPr>
          <a:xfrm>
            <a:off x="2166425" y="4398656"/>
            <a:ext cx="1772529" cy="180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atin typeface="Segoe UI" panose="020B0502040204020203" pitchFamily="34" charset="0"/>
                <a:cs typeface="Segoe UI" panose="020B0502040204020203" pitchFamily="34" charset="0"/>
              </a:rPr>
              <a:t>Misión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0DCBE4-4A8A-41D4-AB88-98742C71E3E1}"/>
              </a:ext>
            </a:extLst>
          </p:cNvPr>
          <p:cNvSpPr/>
          <p:nvPr/>
        </p:nvSpPr>
        <p:spPr>
          <a:xfrm>
            <a:off x="5209735" y="4398656"/>
            <a:ext cx="1772529" cy="180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atin typeface="Segoe UI" panose="020B0502040204020203" pitchFamily="34" charset="0"/>
                <a:cs typeface="Segoe UI" panose="020B0502040204020203" pitchFamily="34" charset="0"/>
              </a:rPr>
              <a:t>Visión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D17011-2FBC-4BF1-A343-0ECC8B74C2ED}"/>
              </a:ext>
            </a:extLst>
          </p:cNvPr>
          <p:cNvSpPr/>
          <p:nvPr/>
        </p:nvSpPr>
        <p:spPr>
          <a:xfrm>
            <a:off x="8253045" y="4398656"/>
            <a:ext cx="1772529" cy="180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F1740B-E90B-4354-9157-18B9AFCAB1BA}"/>
              </a:ext>
            </a:extLst>
          </p:cNvPr>
          <p:cNvSpPr txBox="1"/>
          <p:nvPr/>
        </p:nvSpPr>
        <p:spPr>
          <a:xfrm>
            <a:off x="332936" y="6424247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*Al hacer clic o pasar el cursor del mouse aparezca en misión, visión y valores, lo que se indica en el slider siguiente:</a:t>
            </a:r>
          </a:p>
        </p:txBody>
      </p:sp>
    </p:spTree>
    <p:extLst>
      <p:ext uri="{BB962C8B-B14F-4D97-AF65-F5344CB8AC3E}">
        <p14:creationId xmlns:p14="http://schemas.microsoft.com/office/powerpoint/2010/main" val="24158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332936" y="1185946"/>
            <a:ext cx="1152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Quiénes Somos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     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NOSOTROS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SERVICIOS     CLIENTES     CONTACTO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1FA73E3-0533-4B90-ADE3-5DBDEE995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32D0979-C2A6-408C-B6DD-2AAE849B59F4}"/>
              </a:ext>
            </a:extLst>
          </p:cNvPr>
          <p:cNvSpPr/>
          <p:nvPr/>
        </p:nvSpPr>
        <p:spPr>
          <a:xfrm>
            <a:off x="332936" y="1983545"/>
            <a:ext cx="3600000" cy="42342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Misión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Contribuir en integral la seguridad y salud ocupacional en la cultura de las empresas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Promover una cultura de autocuidado en lo trabajadores a través de información, formación y conocimientos.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Mejorar los estándares de seguridad y salud ocupacional de las empresas a través de soluciones integrales que permitan mantener la continuidad operativa de sus procesos productivos.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0DCBE4-4A8A-41D4-AB88-98742C71E3E1}"/>
              </a:ext>
            </a:extLst>
          </p:cNvPr>
          <p:cNvSpPr/>
          <p:nvPr/>
        </p:nvSpPr>
        <p:spPr>
          <a:xfrm>
            <a:off x="4296000" y="1983545"/>
            <a:ext cx="3600000" cy="42151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Visión</a:t>
            </a:r>
          </a:p>
          <a:p>
            <a:pPr algn="ctr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Ser, para nuestros clientes, un socio de confianza más allá del ámbito profesional.</a:t>
            </a:r>
          </a:p>
          <a:p>
            <a:pPr algn="ctr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D17011-2FBC-4BF1-A343-0ECC8B74C2ED}"/>
              </a:ext>
            </a:extLst>
          </p:cNvPr>
          <p:cNvSpPr/>
          <p:nvPr/>
        </p:nvSpPr>
        <p:spPr>
          <a:xfrm>
            <a:off x="8259064" y="1983545"/>
            <a:ext cx="3600000" cy="42151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Nuestro trabajo no puede encontrase ajeno a nuestra vocación, por lo cual, nuestros valores son: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Responsabilidad: </a:t>
            </a: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Adquirimos un compromiso con nuestros clientes, siendo consientes de los recursos disponibles y proponiendo metas alcanzables.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Cercanía: </a:t>
            </a: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La cercanía con los trabajadores nos permite que conozcan lo que es la prevención, lo que puede hacer por nosotros y como nos puede ayudar en el trabajo, e indirectamente también en nuestros hogares. 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Profesionalismo: </a:t>
            </a: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Permitiéndonos mejorar las condiciones de seguridad y salud ocupacional de los lugares de trabajo. Para ello, buscamos mejoras y soluciones acordes a las necesidades de nuestros clientes.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F001EB-BE02-4990-906A-BDD707E58CBC}"/>
              </a:ext>
            </a:extLst>
          </p:cNvPr>
          <p:cNvSpPr txBox="1"/>
          <p:nvPr/>
        </p:nvSpPr>
        <p:spPr>
          <a:xfrm>
            <a:off x="332936" y="6424247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*Si es mucho el texto podría considerarse que sean ventanas en movimiento</a:t>
            </a:r>
          </a:p>
        </p:txBody>
      </p:sp>
    </p:spTree>
    <p:extLst>
      <p:ext uri="{BB962C8B-B14F-4D97-AF65-F5344CB8AC3E}">
        <p14:creationId xmlns:p14="http://schemas.microsoft.com/office/powerpoint/2010/main" val="25144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332936" y="1185946"/>
            <a:ext cx="1152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Nuestros 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     NOSOTROS     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CLIENTES     CONTACTO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1FA73E3-0533-4B90-ADE3-5DBDEE995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DFD7A76D-1CAF-4470-B6CC-81E6BB3F571C}"/>
              </a:ext>
            </a:extLst>
          </p:cNvPr>
          <p:cNvSpPr/>
          <p:nvPr/>
        </p:nvSpPr>
        <p:spPr>
          <a:xfrm>
            <a:off x="332936" y="1742710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Asesoría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3A4DCCE-E10D-4D31-998E-50FE7A2372C5}"/>
              </a:ext>
            </a:extLst>
          </p:cNvPr>
          <p:cNvSpPr/>
          <p:nvPr/>
        </p:nvSpPr>
        <p:spPr>
          <a:xfrm>
            <a:off x="4296000" y="1742710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Instrumentos de Prevención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8EABC-715E-49D8-9EF4-F3F2F8371879}"/>
              </a:ext>
            </a:extLst>
          </p:cNvPr>
          <p:cNvSpPr/>
          <p:nvPr/>
        </p:nvSpPr>
        <p:spPr>
          <a:xfrm>
            <a:off x="8259064" y="1742710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Identificación de Peligros</a:t>
            </a:r>
          </a:p>
        </p:txBody>
      </p:sp>
      <p:pic>
        <p:nvPicPr>
          <p:cNvPr id="22" name="Gráfico 53" descr="Libros">
            <a:extLst>
              <a:ext uri="{FF2B5EF4-FFF2-40B4-BE49-F238E27FC236}">
                <a16:creationId xmlns:a16="http://schemas.microsoft.com/office/drawing/2014/main" id="{60FAE3A1-3F8E-407E-859F-074EC2F672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5736" y="1912659"/>
            <a:ext cx="914400" cy="914400"/>
          </a:xfrm>
          <a:prstGeom prst="rect">
            <a:avLst/>
          </a:prstGeom>
        </p:spPr>
      </p:pic>
      <p:pic>
        <p:nvPicPr>
          <p:cNvPr id="23" name="Gráfico 22" descr="Portapapeles">
            <a:extLst>
              <a:ext uri="{FF2B5EF4-FFF2-40B4-BE49-F238E27FC236}">
                <a16:creationId xmlns:a16="http://schemas.microsoft.com/office/drawing/2014/main" id="{382C0687-8328-4A24-8FDD-51C886C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912659"/>
            <a:ext cx="914400" cy="914400"/>
          </a:xfrm>
          <a:prstGeom prst="rect">
            <a:avLst/>
          </a:prstGeom>
        </p:spPr>
      </p:pic>
      <p:pic>
        <p:nvPicPr>
          <p:cNvPr id="24" name="Gráfico 23" descr="Advertencia">
            <a:extLst>
              <a:ext uri="{FF2B5EF4-FFF2-40B4-BE49-F238E27FC236}">
                <a16:creationId xmlns:a16="http://schemas.microsoft.com/office/drawing/2014/main" id="{E7EC5B24-A9D5-47C7-8219-4C4003193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1864" y="1912659"/>
            <a:ext cx="914400" cy="9144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682A7F-2A63-42E5-81B7-CC53447944D8}"/>
              </a:ext>
            </a:extLst>
          </p:cNvPr>
          <p:cNvSpPr/>
          <p:nvPr/>
        </p:nvSpPr>
        <p:spPr>
          <a:xfrm>
            <a:off x="332936" y="3332942"/>
            <a:ext cx="360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Segoe UI" panose="020B0502040204020203" pitchFamily="34" charset="0"/>
                <a:cs typeface="Segoe UI" panose="020B0502040204020203" pitchFamily="34" charset="0"/>
              </a:rPr>
              <a:t>Asesoramos sobre la normativa legal existente en materia de seguridad y salud ocupacional.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8067A27-ADB7-4E8D-AD4C-F2586FAC9F5F}"/>
              </a:ext>
            </a:extLst>
          </p:cNvPr>
          <p:cNvSpPr/>
          <p:nvPr/>
        </p:nvSpPr>
        <p:spPr>
          <a:xfrm>
            <a:off x="4296000" y="3318291"/>
            <a:ext cx="360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Segoe UI" panose="020B0502040204020203" pitchFamily="34" charset="0"/>
                <a:cs typeface="Segoe UI" panose="020B0502040204020203" pitchFamily="34" charset="0"/>
              </a:rPr>
              <a:t>Elaboramos los instrumentos básicos de prevención que debe contar toda empresa, de acuerdo a la legislación existente.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7E2E861-4F8B-4445-A7C3-F06DB5DF9DFA}"/>
              </a:ext>
            </a:extLst>
          </p:cNvPr>
          <p:cNvSpPr/>
          <p:nvPr/>
        </p:nvSpPr>
        <p:spPr>
          <a:xfrm>
            <a:off x="8259064" y="3318291"/>
            <a:ext cx="360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Segoe UI" panose="020B0502040204020203" pitchFamily="34" charset="0"/>
                <a:cs typeface="Segoe UI" panose="020B0502040204020203" pitchFamily="34" charset="0"/>
              </a:rPr>
              <a:t>Identificamos los peligros, evaluamos sus riesgos y proponemos las medidas para su control.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103A2AA-6A63-4FFC-B8EA-DD6A23123CA1}"/>
              </a:ext>
            </a:extLst>
          </p:cNvPr>
          <p:cNvSpPr/>
          <p:nvPr/>
        </p:nvSpPr>
        <p:spPr>
          <a:xfrm>
            <a:off x="2302413" y="4230347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Capacitaciones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715DB7C-DF39-493D-8A5B-01A00011283E}"/>
              </a:ext>
            </a:extLst>
          </p:cNvPr>
          <p:cNvSpPr/>
          <p:nvPr/>
        </p:nvSpPr>
        <p:spPr>
          <a:xfrm>
            <a:off x="6265477" y="4230347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Planes y Procedimientos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B2118A0-A71D-41D5-849B-EE8A1B7FC636}"/>
              </a:ext>
            </a:extLst>
          </p:cNvPr>
          <p:cNvSpPr/>
          <p:nvPr/>
        </p:nvSpPr>
        <p:spPr>
          <a:xfrm>
            <a:off x="2278302" y="5805928"/>
            <a:ext cx="36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Segoe UI" panose="020B0502040204020203" pitchFamily="34" charset="0"/>
                <a:cs typeface="Segoe UI" panose="020B0502040204020203" pitchFamily="34" charset="0"/>
              </a:rPr>
              <a:t>Realizamos capacitaciones y charlas de seguridad.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D3F4755-CAE6-4B40-86E3-D074B5479A86}"/>
              </a:ext>
            </a:extLst>
          </p:cNvPr>
          <p:cNvSpPr/>
          <p:nvPr/>
        </p:nvSpPr>
        <p:spPr>
          <a:xfrm>
            <a:off x="6241366" y="5805928"/>
            <a:ext cx="36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Segoe UI" panose="020B0502040204020203" pitchFamily="34" charset="0"/>
                <a:cs typeface="Segoe UI" panose="020B0502040204020203" pitchFamily="34" charset="0"/>
              </a:rPr>
              <a:t>Elaboramos procedimientos y planes de emergencia.</a:t>
            </a:r>
          </a:p>
        </p:txBody>
      </p:sp>
      <p:pic>
        <p:nvPicPr>
          <p:cNvPr id="38" name="Gráfico 37" descr="Contrato">
            <a:extLst>
              <a:ext uri="{FF2B5EF4-FFF2-40B4-BE49-F238E27FC236}">
                <a16:creationId xmlns:a16="http://schemas.microsoft.com/office/drawing/2014/main" id="{C27251E4-0EE3-405E-8866-F2B2CE34A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8277" y="4436672"/>
            <a:ext cx="914400" cy="914400"/>
          </a:xfrm>
          <a:prstGeom prst="rect">
            <a:avLst/>
          </a:prstGeom>
        </p:spPr>
      </p:pic>
      <p:pic>
        <p:nvPicPr>
          <p:cNvPr id="42" name="Gráfico 41" descr="Aula de clases">
            <a:extLst>
              <a:ext uri="{FF2B5EF4-FFF2-40B4-BE49-F238E27FC236}">
                <a16:creationId xmlns:a16="http://schemas.microsoft.com/office/drawing/2014/main" id="{CC489FC0-ECC7-4E65-9EC1-F213141618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5213" y="4495634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5E3F47ED-9CD5-4C84-9CC9-5C1AA5B7AA69}"/>
              </a:ext>
            </a:extLst>
          </p:cNvPr>
          <p:cNvSpPr txBox="1"/>
          <p:nvPr/>
        </p:nvSpPr>
        <p:spPr>
          <a:xfrm>
            <a:off x="332936" y="6424247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*Al hacer clic o pasar el cursor del mouse aparezca en misión, visión y valores, lo que se indica en el slider siguiente:</a:t>
            </a:r>
          </a:p>
        </p:txBody>
      </p:sp>
    </p:spTree>
    <p:extLst>
      <p:ext uri="{BB962C8B-B14F-4D97-AF65-F5344CB8AC3E}">
        <p14:creationId xmlns:p14="http://schemas.microsoft.com/office/powerpoint/2010/main" val="376499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332936" y="1185946"/>
            <a:ext cx="1152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Nuestros 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     NOSOTROS     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CLIENTES     CONTACTO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1FA73E3-0533-4B90-ADE3-5DBDEE995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DFD7A76D-1CAF-4470-B6CC-81E6BB3F571C}"/>
              </a:ext>
            </a:extLst>
          </p:cNvPr>
          <p:cNvSpPr/>
          <p:nvPr/>
        </p:nvSpPr>
        <p:spPr>
          <a:xfrm>
            <a:off x="332936" y="1742710"/>
            <a:ext cx="3600000" cy="19992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Asesoría</a:t>
            </a:r>
          </a:p>
          <a:p>
            <a:pPr algn="just"/>
            <a:endParaRPr lang="es-419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Ley Nº 16.744: </a:t>
            </a: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Sobre accidentes de trabajo y enfermedades profesionales.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DS Nº 594</a:t>
            </a: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: Sobre condiciones sanitarias y ambientales básicas en los lugares de trabajo.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DS Nº 54:</a:t>
            </a: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 Sobre constitución y funcionamiento de Comités Paritarios.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Ley Nº 20.123:</a:t>
            </a:r>
            <a:r>
              <a:rPr lang="es-419" sz="1100" dirty="0">
                <a:latin typeface="Segoe UI" panose="020B0502040204020203" pitchFamily="34" charset="0"/>
                <a:cs typeface="Segoe UI" panose="020B0502040204020203" pitchFamily="34" charset="0"/>
              </a:rPr>
              <a:t> Sobre trabajo bajo régimen de subcontratación.</a:t>
            </a:r>
            <a:endParaRPr lang="es-419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3A4DCCE-E10D-4D31-998E-50FE7A2372C5}"/>
              </a:ext>
            </a:extLst>
          </p:cNvPr>
          <p:cNvSpPr/>
          <p:nvPr/>
        </p:nvSpPr>
        <p:spPr>
          <a:xfrm>
            <a:off x="4296000" y="1742710"/>
            <a:ext cx="3600000" cy="19992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Instrumentos de Prevención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Reglamento Interno de Higiene y Seguridad.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Reglamento Interno de Orden Higiene y Seguridad.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Reglamento Especial para Empresas Contratistas y Subcontratistas.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Obligación de Informar los Riesgos Laborales.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8EABC-715E-49D8-9EF4-F3F2F8371879}"/>
              </a:ext>
            </a:extLst>
          </p:cNvPr>
          <p:cNvSpPr/>
          <p:nvPr/>
        </p:nvSpPr>
        <p:spPr>
          <a:xfrm>
            <a:off x="8259064" y="1742710"/>
            <a:ext cx="3600000" cy="19992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Identificación de Peligros</a:t>
            </a:r>
            <a:endParaRPr lang="es-419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Evaluación y análisis de las condiciones de seguridad y medioambientales en los lugares de trabajo.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Análisis de seguridad en el trabajo.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Confección de matriz de peligros y evaluación de riesgos.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419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103A2AA-6A63-4FFC-B8EA-DD6A23123CA1}"/>
              </a:ext>
            </a:extLst>
          </p:cNvPr>
          <p:cNvSpPr/>
          <p:nvPr/>
        </p:nvSpPr>
        <p:spPr>
          <a:xfrm>
            <a:off x="2302413" y="4230347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Capacitaciones</a:t>
            </a:r>
          </a:p>
          <a:p>
            <a:pPr algn="just"/>
            <a:endParaRPr lang="es-419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Constitución y asesoría a Comités Paritarios.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Charlas de seguridad 5 minutos.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Trabajador Nuevo.</a:t>
            </a:r>
          </a:p>
          <a:p>
            <a:pPr algn="just"/>
            <a:endParaRPr lang="es-419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715DB7C-DF39-493D-8A5B-01A00011283E}"/>
              </a:ext>
            </a:extLst>
          </p:cNvPr>
          <p:cNvSpPr/>
          <p:nvPr/>
        </p:nvSpPr>
        <p:spPr>
          <a:xfrm>
            <a:off x="6265477" y="4230347"/>
            <a:ext cx="3600000" cy="15755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Planes y Procedimientos</a:t>
            </a:r>
          </a:p>
          <a:p>
            <a:pPr algn="just"/>
            <a:endParaRPr lang="es-419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Plan de Preparación y Respuesta ante una Emergencias.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Programa de Actividades de Prevención de Riesgos Laborales.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200" dirty="0">
                <a:latin typeface="Segoe UI" panose="020B0502040204020203" pitchFamily="34" charset="0"/>
                <a:cs typeface="Segoe UI" panose="020B0502040204020203" pitchFamily="34" charset="0"/>
              </a:rPr>
              <a:t>Procedimientos de Trabajo Seguro.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2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332936" y="1185946"/>
            <a:ext cx="1152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Nuestros Clientes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D1EE88-F52F-4FDF-879D-F0551AA1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70" y="3915000"/>
            <a:ext cx="3908576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     NOSOTROS     SERVICIOS     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CONTACTO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1FA73E3-0533-4B90-ADE3-5DBDEE995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F54CB49-027F-4319-B411-76006CCF6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22" y="2771334"/>
            <a:ext cx="3454105" cy="123865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EDB3EDF-D6EA-47EA-9B1C-FF5F5BF29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1" y="2790503"/>
            <a:ext cx="2038635" cy="120031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6E03D3F-922D-4645-9863-6401FF8FC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39" y="2943000"/>
            <a:ext cx="3568490" cy="972000"/>
          </a:xfrm>
          <a:prstGeom prst="rect">
            <a:avLst/>
          </a:prstGeom>
        </p:spPr>
      </p:pic>
      <p:pic>
        <p:nvPicPr>
          <p:cNvPr id="23" name="Imagen 22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F1A0746A-302D-4DBC-AEB2-1BB75E35F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87" y="4656507"/>
            <a:ext cx="1685925" cy="942975"/>
          </a:xfrm>
          <a:prstGeom prst="rect">
            <a:avLst/>
          </a:prstGeom>
        </p:spPr>
      </p:pic>
      <p:pic>
        <p:nvPicPr>
          <p:cNvPr id="24" name="Imagen 23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BA52A850-472F-4156-A016-CF4F348F98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33" y="4663482"/>
            <a:ext cx="3057095" cy="936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B02994E-D555-4859-9C00-7A88A6779E95}"/>
              </a:ext>
            </a:extLst>
          </p:cNvPr>
          <p:cNvSpPr txBox="1"/>
          <p:nvPr/>
        </p:nvSpPr>
        <p:spPr>
          <a:xfrm>
            <a:off x="332936" y="6424247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*De la forma más optima y de acuerdo a vuestra experiencia o punto de vista.</a:t>
            </a:r>
          </a:p>
        </p:txBody>
      </p:sp>
    </p:spTree>
    <p:extLst>
      <p:ext uri="{BB962C8B-B14F-4D97-AF65-F5344CB8AC3E}">
        <p14:creationId xmlns:p14="http://schemas.microsoft.com/office/powerpoint/2010/main" val="1446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87564-10F6-4C4E-93F5-032FAF90971B}"/>
              </a:ext>
            </a:extLst>
          </p:cNvPr>
          <p:cNvSpPr txBox="1"/>
          <p:nvPr/>
        </p:nvSpPr>
        <p:spPr>
          <a:xfrm>
            <a:off x="332936" y="1185946"/>
            <a:ext cx="1152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AEBD0-2A0B-451D-817C-F6B954E7C0F6}"/>
              </a:ext>
            </a:extLst>
          </p:cNvPr>
          <p:cNvSpPr txBox="1"/>
          <p:nvPr/>
        </p:nvSpPr>
        <p:spPr>
          <a:xfrm>
            <a:off x="6471137" y="433753"/>
            <a:ext cx="5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     NOSOTROS     SERVICIOS     CLIENTES     </a:t>
            </a:r>
            <a:r>
              <a:rPr lang="es-419" sz="14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CONTACTO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1FA73E3-0533-4B90-ADE3-5DBDEE995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t="11641" r="29115" b="8542"/>
          <a:stretch/>
        </p:blipFill>
        <p:spPr>
          <a:xfrm>
            <a:off x="332936" y="66281"/>
            <a:ext cx="914400" cy="135049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B02994E-D555-4859-9C00-7A88A6779E95}"/>
              </a:ext>
            </a:extLst>
          </p:cNvPr>
          <p:cNvSpPr txBox="1"/>
          <p:nvPr/>
        </p:nvSpPr>
        <p:spPr>
          <a:xfrm>
            <a:off x="332936" y="6424247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*De la forma más optima y de acuerdo a vuestra experiencia o punto de vista.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BDB877-8057-49BB-90C5-9B4FD8C5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6" y="2629414"/>
            <a:ext cx="3771752" cy="356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1DABEBC-1B6C-42D3-9783-77C3C26CAFBD}"/>
              </a:ext>
            </a:extLst>
          </p:cNvPr>
          <p:cNvSpPr txBox="1"/>
          <p:nvPr/>
        </p:nvSpPr>
        <p:spPr>
          <a:xfrm>
            <a:off x="332936" y="1722695"/>
            <a:ext cx="115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Ubicación: </a:t>
            </a:r>
            <a:r>
              <a:rPr lang="es-CL" sz="1400" dirty="0">
                <a:latin typeface="Segoe UI" panose="020B0502040204020203" pitchFamily="34" charset="0"/>
                <a:cs typeface="Segoe UI" panose="020B0502040204020203" pitchFamily="34" charset="0"/>
              </a:rPr>
              <a:t>Rancagua, Región del Libertador Bernardo O’Higgins, Chile.     </a:t>
            </a:r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Email: </a:t>
            </a:r>
            <a:r>
              <a:rPr lang="es-CL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contacto@apsintegral.cl</a:t>
            </a:r>
            <a:r>
              <a:rPr lang="es-CL" sz="14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Teléfono: +</a:t>
            </a:r>
            <a:r>
              <a:rPr lang="es-CL" sz="1400" dirty="0">
                <a:latin typeface="Segoe UI" panose="020B0502040204020203" pitchFamily="34" charset="0"/>
                <a:cs typeface="Segoe UI" panose="020B0502040204020203" pitchFamily="34" charset="0"/>
              </a:rPr>
              <a:t>569 76594517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22063C-4ADE-47E0-938A-2E2EA9361F6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04476"/>
              </a:clrFrom>
              <a:clrTo>
                <a:srgbClr val="10447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317" y="5759714"/>
            <a:ext cx="1903254" cy="5244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2FCF73-8F77-4161-A892-1BB3BF29465C}"/>
              </a:ext>
            </a:extLst>
          </p:cNvPr>
          <p:cNvSpPr txBox="1"/>
          <p:nvPr/>
        </p:nvSpPr>
        <p:spPr>
          <a:xfrm>
            <a:off x="6096000" y="2896343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Ministerio de Salud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3114B7-B4CF-41C7-8701-3314D0F43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714" y="3345024"/>
            <a:ext cx="1917600" cy="174567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B7619CE-733E-458F-A24A-980C19C79A01}"/>
              </a:ext>
            </a:extLst>
          </p:cNvPr>
          <p:cNvSpPr/>
          <p:nvPr/>
        </p:nvSpPr>
        <p:spPr>
          <a:xfrm>
            <a:off x="6036997" y="5142329"/>
            <a:ext cx="2183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600" dirty="0">
                <a:latin typeface="Segoe UI" panose="020B0502040204020203" pitchFamily="34" charset="0"/>
                <a:cs typeface="Segoe UI" panose="020B0502040204020203" pitchFamily="34" charset="0"/>
              </a:rPr>
              <a:t>https://www.minsal.cl/</a:t>
            </a:r>
          </a:p>
        </p:txBody>
      </p:sp>
    </p:spTree>
    <p:extLst>
      <p:ext uri="{BB962C8B-B14F-4D97-AF65-F5344CB8AC3E}">
        <p14:creationId xmlns:p14="http://schemas.microsoft.com/office/powerpoint/2010/main" val="1067261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714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 Manriquez</dc:creator>
  <cp:lastModifiedBy>Emerson Manriquez</cp:lastModifiedBy>
  <cp:revision>15</cp:revision>
  <dcterms:created xsi:type="dcterms:W3CDTF">2020-04-21T01:52:41Z</dcterms:created>
  <dcterms:modified xsi:type="dcterms:W3CDTF">2020-04-21T04:02:56Z</dcterms:modified>
</cp:coreProperties>
</file>