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5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98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1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718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3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5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8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0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C0E5-7257-47C6-A481-79AF1DDC172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F875E1-B826-4203-84F7-E599A5B46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997C-DF4F-4EFA-9C5F-B91EAE5F1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71674"/>
            <a:ext cx="7766936" cy="979162"/>
          </a:xfrm>
        </p:spPr>
        <p:txBody>
          <a:bodyPr/>
          <a:lstStyle/>
          <a:p>
            <a:r>
              <a:rPr lang="ru-RU" dirty="0"/>
              <a:t>Реакции на подкасты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67907B-93FE-48D8-84E1-4A055BD49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Участник: Дмитрий Лыков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9F3582-F186-46BB-AE2D-37CE7BEB563E}"/>
              </a:ext>
            </a:extLst>
          </p:cNvPr>
          <p:cNvSpPr txBox="1">
            <a:spLocks/>
          </p:cNvSpPr>
          <p:nvPr/>
        </p:nvSpPr>
        <p:spPr>
          <a:xfrm>
            <a:off x="1507067" y="445363"/>
            <a:ext cx="7766936" cy="979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VK Cup 2021: </a:t>
            </a:r>
            <a:r>
              <a:rPr lang="ru-RU" sz="3600" dirty="0"/>
              <a:t>Финал</a:t>
            </a:r>
            <a:endParaRPr lang="en-US" sz="3600" dirty="0"/>
          </a:p>
          <a:p>
            <a:r>
              <a:rPr lang="en-US" sz="1800" dirty="0"/>
              <a:t>Mobile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267237-7034-4792-9BE3-96645587A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00" y="641981"/>
            <a:ext cx="2597794" cy="4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E455-FFBB-44C1-91D2-1004C6BF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AF1BF-C3C2-4619-92AB-BE982914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Проблема: </a:t>
            </a:r>
            <a:r>
              <a:rPr lang="ru-RU" dirty="0"/>
              <a:t>люди хотят реагировать на прослушанный ими подкаст, а также выделять определенные фрагменты подкаста, которые им показались интересными</a:t>
            </a:r>
            <a:r>
              <a:rPr lang="en-US" dirty="0"/>
              <a:t>; </a:t>
            </a:r>
            <a:r>
              <a:rPr lang="ru-RU" dirty="0"/>
              <a:t>авторы подкастов хотят видеть аналитику и статистику по пользователям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Решение: </a:t>
            </a:r>
            <a:r>
              <a:rPr lang="ru-RU" dirty="0"/>
              <a:t>мобильное приложение, в котором пользователи смогут вместе слушать подкасты и оставлять реакции на самые интересные моменты выпуска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E1263E-BFF9-4EE6-90B4-69D84BAE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76844"/>
            <a:ext cx="1958602" cy="3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111E4-C083-4682-A475-2C49C1F7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3" y="210104"/>
            <a:ext cx="8564320" cy="775317"/>
          </a:xfrm>
        </p:spPr>
        <p:txBody>
          <a:bodyPr/>
          <a:lstStyle/>
          <a:p>
            <a:r>
              <a:rPr lang="ru-RU" dirty="0"/>
              <a:t>Экраны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01C3CC-95E4-4F45-974F-07446CC6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07" y="985421"/>
            <a:ext cx="2225188" cy="49448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BC4095-B330-43D6-A152-3168458C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1" y="985421"/>
            <a:ext cx="2225188" cy="49448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C47278-19D5-45E6-AEDE-C76140F50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" y="6201131"/>
            <a:ext cx="1958602" cy="3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B80A-4249-4B88-AFEF-7118CEBA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119" y="0"/>
            <a:ext cx="3379761" cy="727969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0617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18CF3-275A-4B81-AA95-554E223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1795F-FE0A-491F-B68D-DE4BD857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Audiowave</a:t>
            </a:r>
            <a:r>
              <a:rPr lang="en-US" dirty="0"/>
              <a:t> </a:t>
            </a:r>
            <a:r>
              <a:rPr lang="en-US" dirty="0" err="1"/>
              <a:t>Progressbar</a:t>
            </a:r>
            <a:r>
              <a:rPr lang="en-US" dirty="0"/>
              <a:t> – </a:t>
            </a:r>
            <a:r>
              <a:rPr lang="ru-RU" dirty="0"/>
              <a:t>создан с помощью </a:t>
            </a:r>
            <a:r>
              <a:rPr lang="en-US" dirty="0"/>
              <a:t>Canvas</a:t>
            </a:r>
          </a:p>
          <a:p>
            <a:r>
              <a:rPr lang="ru-RU" dirty="0"/>
              <a:t>Все графики созданы мной с помощью </a:t>
            </a:r>
            <a:r>
              <a:rPr lang="en-US" dirty="0"/>
              <a:t>Canvas</a:t>
            </a:r>
          </a:p>
          <a:p>
            <a:r>
              <a:rPr lang="ru-RU" dirty="0"/>
              <a:t>Для входа в </a:t>
            </a:r>
            <a:r>
              <a:rPr lang="en-US" dirty="0"/>
              <a:t>VK </a:t>
            </a:r>
            <a:r>
              <a:rPr lang="ru-RU" dirty="0"/>
              <a:t>и получения данных пользователя использован </a:t>
            </a:r>
            <a:r>
              <a:rPr lang="en-US" dirty="0"/>
              <a:t>VK Android SDK</a:t>
            </a:r>
          </a:p>
          <a:p>
            <a:r>
              <a:rPr lang="ru-RU" dirty="0"/>
              <a:t>Запросы в интернет и скачивание файлов – </a:t>
            </a:r>
            <a:r>
              <a:rPr lang="en-US" dirty="0"/>
              <a:t>Retrofit</a:t>
            </a:r>
          </a:p>
          <a:p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RSS - </a:t>
            </a:r>
            <a:r>
              <a:rPr lang="en-US" dirty="0" err="1"/>
              <a:t>XmlPullParser</a:t>
            </a:r>
            <a:endParaRPr lang="en-US" dirty="0"/>
          </a:p>
          <a:p>
            <a:r>
              <a:rPr lang="ru-RU" dirty="0"/>
              <a:t>Воспроизведение подкастов - </a:t>
            </a:r>
            <a:r>
              <a:rPr lang="en-US" dirty="0" err="1"/>
              <a:t>MediaPlayer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4E7D2-22F6-4022-B7CB-E72EF08B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165620"/>
            <a:ext cx="1958602" cy="3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8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3D832-F201-4662-AB70-628345DC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B13CE-7437-4009-9BC3-40FCAB1B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Окно статистики было немного изменено по сравнению с макетом</a:t>
            </a:r>
          </a:p>
          <a:p>
            <a:r>
              <a:rPr lang="ru-RU" dirty="0"/>
              <a:t>Было добавлено меню подкастов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3F3DD-B604-40D4-8123-6619DCF1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171948"/>
            <a:ext cx="1958602" cy="3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CCE21-FEFC-4AE0-86DE-428C81C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6975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D31E3-EF74-496C-8C86-6E226432E9DE}"/>
              </a:ext>
            </a:extLst>
          </p:cNvPr>
          <p:cNvSpPr txBox="1"/>
          <p:nvPr/>
        </p:nvSpPr>
        <p:spPr>
          <a:xfrm>
            <a:off x="2518095" y="4083728"/>
            <a:ext cx="68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VK,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qr</a:t>
            </a:r>
            <a:r>
              <a:rPr lang="en-US" dirty="0"/>
              <a:t>-code </a:t>
            </a:r>
            <a:r>
              <a:rPr lang="ru-RU" dirty="0"/>
              <a:t>на </a:t>
            </a:r>
            <a:r>
              <a:rPr lang="en-US" dirty="0" err="1"/>
              <a:t>apk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8606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137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Реакции на подкасты</vt:lpstr>
      <vt:lpstr>Проблема</vt:lpstr>
      <vt:lpstr>Экраны приложения</vt:lpstr>
      <vt:lpstr>Демонстрация</vt:lpstr>
      <vt:lpstr>Техническая реализация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Лыков Дмитрий Вадимович</dc:creator>
  <cp:lastModifiedBy>Лыков Дмитрий Вадимович</cp:lastModifiedBy>
  <cp:revision>13</cp:revision>
  <dcterms:created xsi:type="dcterms:W3CDTF">2021-08-18T08:14:23Z</dcterms:created>
  <dcterms:modified xsi:type="dcterms:W3CDTF">2021-08-20T18:00:43Z</dcterms:modified>
</cp:coreProperties>
</file>