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0" y="6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E4798-F97C-33C9-2A30-7B593997C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2ABE71-DC72-3FF5-CE7D-B858E77D0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EF2995-A3F3-D133-D640-7514C638A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EDB6-6ACE-442D-A273-C534EF9C8CF1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D83286-CFD9-8662-65DB-D0F26ECB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F9E63A-0F28-5F7D-7673-301FAE74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1FFC-1730-4571-B6D4-BA5E7F1D1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4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6B12D-AFEC-80FE-AADC-2A9B135A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70F9E7-9015-BE43-8E8A-912BAD542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1B1423-3D7F-50BF-393D-44B8C6BE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EDB6-6ACE-442D-A273-C534EF9C8CF1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469946-69E1-0B6C-67F9-13871799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A4ADA-EA06-D130-2B0A-E2FA0FED6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1FFC-1730-4571-B6D4-BA5E7F1D1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67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B41176-1876-4641-7AF9-D5A1D132C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CC0DE5-B790-310C-157F-E28477455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514AEA-6FEF-731E-8F5D-4D6B97BE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EDB6-6ACE-442D-A273-C534EF9C8CF1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17010-4F9F-EA50-785F-57EC62083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1F8E9A-021A-CED7-1FEE-41DE7E861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1FFC-1730-4571-B6D4-BA5E7F1D1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60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CEAF0-6C7B-91B4-77C7-65BD84D24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3B2CB6-EDF1-ADDF-FCA9-89123CDFA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A2A2C2-501B-B056-1EC7-C1B9CFDE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EDB6-6ACE-442D-A273-C534EF9C8CF1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E31D59-848B-96AA-F0C4-8175BEE6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76BCD0-6F29-47E6-1870-0C83E297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1FFC-1730-4571-B6D4-BA5E7F1D1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32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32561-06F3-274C-B3F1-699F0A417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9325A-4710-B3C1-0967-480442A55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DED798-7C50-BC2C-1EDF-CE9F3C872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EDB6-6ACE-442D-A273-C534EF9C8CF1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1EFB1-0871-3AE0-17CE-9EEC2E2C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3C0637-30B8-A4A4-F857-25FC0451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1FFC-1730-4571-B6D4-BA5E7F1D1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52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92CDE-6776-EC2B-1B6F-114C7AB5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6AEC22-D70C-5358-6BA2-DC994954D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AAF49E-E227-B203-079A-EB1A1A530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0D5902-2AAF-F452-26F8-22EF7903E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EDB6-6ACE-442D-A273-C534EF9C8CF1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796D5-32F9-4D93-7F4F-D817941E0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E6140-945B-5849-D2A0-6AB2E45D9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1FFC-1730-4571-B6D4-BA5E7F1D1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54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E5681-E94F-D176-1EC6-409D531D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16A0EE-CF10-E1CC-CF50-13B1AB547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53224D-ABC6-01A5-34CB-DEF62F2D6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6590CB-3745-B3FE-2031-95423CBD2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378118-9608-9658-5B52-E41ED1DDF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26EA07-7FCF-801C-10D1-4371BE72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EDB6-6ACE-442D-A273-C534EF9C8CF1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4AA64D-A65A-F202-C866-47360AF1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A5A70D-9F0E-7359-3C76-2D9D2875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1FFC-1730-4571-B6D4-BA5E7F1D1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03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C9B3B-6A89-777A-7D16-20BB9890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F6ED57-ECA9-74F0-6F6C-F8DC842D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EDB6-6ACE-442D-A273-C534EF9C8CF1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D964A3-EABD-F61B-C23E-9DDCDEA6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057B06-E01F-E511-C3EB-FF2AB6AD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1FFC-1730-4571-B6D4-BA5E7F1D1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63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4927A4-7CB2-DD0B-3779-8B6DB622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EDB6-6ACE-442D-A273-C534EF9C8CF1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51FA8E-5A4B-1C61-EDDA-7FC1C025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CE1E3C-E225-00CF-BB4E-78758144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1FFC-1730-4571-B6D4-BA5E7F1D1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28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12936-26CD-0936-9F79-E5EA22C5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01CE5-020E-687A-BA77-0826FC101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5C3FC4-66D3-B230-7F3F-F65D7F93B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6C3562-C466-09A1-7B62-4E22502D2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EDB6-6ACE-442D-A273-C534EF9C8CF1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7BAF45-1994-6138-AF37-0C194B84E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853559-1D77-C135-84FD-9A50AD240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1FFC-1730-4571-B6D4-BA5E7F1D1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9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F603B-CDC3-5AE9-0BAA-7DE571BE2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B0B543-7364-B18A-85A4-C78DFBB40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7101E4-9446-6D00-798F-497272016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82C589-F651-C999-AE08-4C432F5C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EDB6-6ACE-442D-A273-C534EF9C8CF1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A93B61-BC56-40DE-B9A6-4CD1DC383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C8BF35-3FFF-85ED-ED63-35609483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1FFC-1730-4571-B6D4-BA5E7F1D1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05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8440D5-1F73-650E-5FBB-B39F0F9EB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2F6C45-4163-FCA4-D4FE-3603C896C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B283F5-5224-C5ED-78E7-37C96D9DB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7EDB6-6ACE-442D-A273-C534EF9C8CF1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723CE8-5E9B-4892-57D3-C246A383A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C86E6D-D815-52CB-5E15-91A04B168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F1FFC-1730-4571-B6D4-BA5E7F1D1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55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8F974ECF-EA1E-840E-7699-C4CE79850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93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Tianran Sun</dc:creator>
  <cp:lastModifiedBy>Tianran Sun</cp:lastModifiedBy>
  <cp:revision>1</cp:revision>
  <dcterms:created xsi:type="dcterms:W3CDTF">2023-12-06T07:30:05Z</dcterms:created>
  <dcterms:modified xsi:type="dcterms:W3CDTF">2023-12-06T07:30:17Z</dcterms:modified>
</cp:coreProperties>
</file>