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C9929-9DAA-7D7E-48EC-BB8C499EE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493D9A-DB8D-533B-B2D8-3D386DF43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BE65D-7E9A-8509-7526-C33DF2AC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130-1DC2-48D3-9A72-E4B39153CA0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22D9C-A380-2D55-9F0D-5D0EBBA6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46224-6A37-450B-6B4E-0C2A8B35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26BF-097D-4F39-A978-ED186B6C5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0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9AD54-3A88-7FC5-70D0-74444233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E26A57-93C7-3E31-5340-11FC1586F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24AA8-E7AD-8266-C734-2E83390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130-1DC2-48D3-9A72-E4B39153CA0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438DE-A0CF-AF73-CDF6-8B6AFB10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7E9C6-4621-FD22-DBF9-C2EFD454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26BF-097D-4F39-A978-ED186B6C5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1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10FB86-1C0D-E0D3-19FA-F6BEA78AA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7CDC5F-4AF5-E6DC-C66D-1D7C58464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DDA8E-CDB5-35C7-0D12-01D4709F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130-1DC2-48D3-9A72-E4B39153CA0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625E8-8E4C-6032-8255-E1D7E968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2EAF7-284A-31E5-66C1-BBE528D0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26BF-097D-4F39-A978-ED186B6C5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59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1FA45-5A47-6BB9-8D8D-233FDC48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4EF0B-7F5C-CBA7-EB07-C5B2E0D50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87195-FE3B-23A2-04B6-B18A639E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130-1DC2-48D3-9A72-E4B39153CA0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BFDB1-060D-6019-EB56-D475D413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8CF13-D30A-85F1-BC76-230E5230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26BF-097D-4F39-A978-ED186B6C5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5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BAC7B-35E7-9DBC-FD5A-C97E5F2C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A32412-33F2-7759-0EBA-C56933845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534AC-DB4B-BAA9-AB01-38F624A6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130-1DC2-48D3-9A72-E4B39153CA0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E02EB-DC00-E8F0-0FEF-A0E8DB51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94BC3-02B5-68E7-F1C7-0D3D333E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26BF-097D-4F39-A978-ED186B6C5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10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2369D-2F7B-21FD-8F82-16E7E351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C2547-582D-D3C0-F9EE-F6C4BA7C2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4AA72A-EB2D-5FFB-8DE1-209D00C34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04D922-6EEC-B1F6-A2FE-3AB6966A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130-1DC2-48D3-9A72-E4B39153CA0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8CE23-7284-51FB-ADA3-64CA71BE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A13045-9010-211A-2375-EB5DFB9A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26BF-097D-4F39-A978-ED186B6C5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5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502D2-D8C8-119B-39B0-A122065C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6249E-0B89-F31C-521C-A1EA04A20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E62799-EF75-DEF0-4526-8E4370B08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29C22B-F7E3-576C-7B09-6EAF5B3B3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1EAE39-EB1E-32BE-CC8E-8BC4CCC26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0F07E5-9BB2-D3A3-2A35-B1E21B83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130-1DC2-48D3-9A72-E4B39153CA0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3763B4-2909-1F5C-B82A-CCFEACDA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69EE90-75BF-5F95-73E5-A9814D44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26BF-097D-4F39-A978-ED186B6C5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19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D9C08-212A-12A8-5BA4-AF35F755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3BC8EF-0D0D-47F4-0397-2D8077EA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130-1DC2-48D3-9A72-E4B39153CA0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195B15-E93B-FE36-D878-845035C1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47DBBE-1575-DB2C-9551-03E7DD5C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26BF-097D-4F39-A978-ED186B6C5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7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1F9533-D12B-4618-CB23-6DBA7E07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130-1DC2-48D3-9A72-E4B39153CA0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B33B56-51BC-1367-A0C2-F6E6F0A0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F21E1F-F633-606C-7C9E-96F058A9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26BF-097D-4F39-A978-ED186B6C5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77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E540E-2523-D5AB-C31F-3E02771E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D2F81-F92F-9D13-F2FA-7EADABD3E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8CC42-7E8A-F190-97C5-274B2A29A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585991-A03C-B61F-94A6-C999153D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130-1DC2-48D3-9A72-E4B39153CA0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39F262-1661-F563-6C28-6E21D898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8202E-DB5B-6343-843C-183B16BC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26BF-097D-4F39-A978-ED186B6C5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3CE50-1BA8-4DAE-C3B9-FCA102D9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0FFBBF-9617-24BB-1F4F-C0D0C1BBD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F92047-1BAE-D358-AD4C-F98971722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A6209-90CA-31C0-250F-7CDD18EA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130-1DC2-48D3-9A72-E4B39153CA0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6E68B1-1A66-B6EA-F764-42A9829C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F2A4F3-6709-0C90-AF75-03978356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26BF-097D-4F39-A978-ED186B6C5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99F628-30DF-6231-628C-0EA936286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1705E-74C1-95A9-E4AE-B307EE891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E31B2-4C06-7953-8654-8C10463DC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3130-1DC2-48D3-9A72-E4B39153CA0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8E891-9991-BA60-2C84-9319D3D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02937-8E0A-04C4-18F4-7D5732D5E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726BF-097D-4F39-A978-ED186B6C5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09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4403A0D3-FA50-EA9B-B11C-F507CE7AD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6000" y="0"/>
            <a:ext cx="3600000" cy="21600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069240A9-C499-D656-4AB7-93996936E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0"/>
            <a:ext cx="3600000" cy="21600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CA9C9DCB-F4D1-D943-629F-1BA3C7AC70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6000" y="2160000"/>
            <a:ext cx="3600000" cy="21600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0DC14774-5D08-4675-9E89-6C7A150F5C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2160000"/>
            <a:ext cx="3600000" cy="21600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58C29AF5-B028-98EA-6795-11CBA6C71D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96000" y="4320000"/>
            <a:ext cx="3600000" cy="21600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D7027E59-BB3F-1C86-E53C-0822EE4448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6000" y="4320000"/>
            <a:ext cx="36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7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Tianran Sun</dc:creator>
  <cp:lastModifiedBy>Tianran Sun</cp:lastModifiedBy>
  <cp:revision>1</cp:revision>
  <dcterms:created xsi:type="dcterms:W3CDTF">2023-12-06T05:18:29Z</dcterms:created>
  <dcterms:modified xsi:type="dcterms:W3CDTF">2023-12-06T05:18:34Z</dcterms:modified>
</cp:coreProperties>
</file>