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533D4-7DDA-E2BE-9BE7-D126F0372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8C018-7F98-6A29-A310-0D92415D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1DF99-90C1-F6C1-0B93-025219B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50EAD-02EE-7BC6-B997-D7223E3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A72D6-2FFD-78F1-E6BD-0C1076D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EADEE-1F05-F639-B311-7FCF1008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A67E4-3358-A1AE-FDC3-FC02B6B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ECA5-7949-CFE8-792B-B9CDB00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C242D-C200-378C-4BCE-3E0F9884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68046-170F-3F70-0C64-83DA226F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42D71-D369-0C49-C3B9-5E9E500A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EF39B-D2BB-6B76-96F1-CFFF4D71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E889-FB59-2781-18E8-121F52EC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24160-63EC-9412-0E43-E4E2EC07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AA8B-531A-E7E1-2E6E-4C2CDC0B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9D70-6334-B074-3C29-345AD4F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72EAB-5306-50C0-2B3B-C36EABD5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7EA87-9E57-5AB8-D332-3A9FBB1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BB3D-E49A-0FDE-121B-2CD01BCC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D394-3EF0-CE10-BC18-0F6D1B41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C720-B391-708F-FE3C-7EC3820E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B02EA-2409-BD9F-FDD6-8EAADFD6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31F8C-36C0-77EF-24F1-F3FEA7E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AA1EE-7812-B0E9-C31D-93D930CF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94D39-A7DC-B77C-DC98-15775012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8D7A-D119-8493-E82D-F3BA807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4E2C1-3C9C-1C17-A027-81D004AE5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8AD41-FE4F-6339-AD0B-9EA9CC26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AC302-D1C6-4B14-C41A-59C9C8AA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4E0C7-2BF2-2659-03E6-3D983334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6260C-6DE5-9720-2F19-614424B4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33F6-5AB8-9898-4202-7D73602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CBD70-FD0B-C15F-E651-0242DE44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B5EA8-1504-5F32-D725-5D8A5582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11E39-7878-7D8F-3418-998A58E66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D789D-9BD6-9220-56D2-781B4EF0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64B51-E907-15E6-2466-88361244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F3350-3402-06D7-4DCE-1C406572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96942-01FD-47A1-D555-EC4AE89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4B058-718A-C0D9-9919-6415DD6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C3A94-60A8-2DB1-1446-6053F828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8ABCA-1E3C-C15C-F266-0FF511A2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2D245-2644-5B2D-9D14-3FFE0E5E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34A1D-20BD-6750-60B3-BBF34ED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40628A-1A0A-02B5-5687-D1AA94B2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25C58-5860-D6EC-BE6E-1A12019A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7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8564-6B40-BBE0-2291-7481BC65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7FFF5-FB50-954F-422C-2EEAC8B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9494A-5FA7-26FC-5026-6FC66CDD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A3328-E9DA-2BCE-A57B-A35639C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44873-DD0A-B1DB-A55F-7ACCEB7C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25916-F831-0B15-18FA-59A7A81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AC79-F7CD-337A-2CEC-33324612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0214A-7FAB-DB1F-1749-959575D47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A6703-7BC9-C426-EF84-C8473F33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4ACED-7568-D833-C769-1D9E586E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613DF-8BF3-E015-78A3-EE9B70D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07F16-79D7-4C63-C7C7-72874031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D0EB6A-EEAB-7E2B-7027-7938B44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F674F-19B1-C7AA-4A8B-40381B88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B69B-6F07-5B0D-61C4-8FEDDEA6B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335A-E1FC-4C0F-ADE7-46C8D543A48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59321-0B99-F119-8F9C-47E5F41CD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419C-A306-3B48-BD96-E9BCC11A8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9317-E633-427A-8982-6660508B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B703FD6B-C08B-2075-0964-29988519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Tianran Sun</dc:creator>
  <cp:lastModifiedBy>Tianran Sun</cp:lastModifiedBy>
  <cp:revision>3</cp:revision>
  <dcterms:created xsi:type="dcterms:W3CDTF">2023-12-06T07:21:44Z</dcterms:created>
  <dcterms:modified xsi:type="dcterms:W3CDTF">2023-12-07T01:33:41Z</dcterms:modified>
</cp:coreProperties>
</file>