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 userDrawn="1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 showGuides="1">
      <p:cViewPr>
        <p:scale>
          <a:sx n="172" d="100"/>
          <a:sy n="172" d="100"/>
        </p:scale>
        <p:origin x="-1568" y="-848"/>
      </p:cViewPr>
      <p:guideLst>
        <p:guide orient="horz" pos="3181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F73D9-6053-F544-9EB3-134D62B33922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42D3A-CE6F-444F-94AE-D075EFB7D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20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0EC8-6235-6145-955D-EC268B6FAF7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85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DD820-21AD-1846-9B3B-71400FD9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4ABFB-E543-ED45-B205-94C25F71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90B30-8512-464F-AB34-278035D6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19EE1-8D3B-4C4A-A424-D7E531F3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ACBF6-5789-0B4F-99EA-F0501CA4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8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135D-5B32-3742-ACFB-A01FB557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FF26F-610C-FC48-B75C-E678BDDE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78817-D835-D548-9ED4-671A398D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9334B-9915-3446-8D41-86AD9636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80FB5-080F-DF42-B2E1-9D4B4EC7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AE79D-A29E-B44F-BB80-73B531C8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6241A-6CEC-924B-8E7D-F735E56E6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DEEC1-18AA-6E4E-AC65-92F647F6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1057B-07C5-7D4D-A572-6EEE8C9D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9C182-656E-5541-9D9E-E95167CA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A5E8F-ED0B-2D4B-A522-9E943A59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F00E1-A69A-AF4B-ACD7-9B55D4AF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3A4AA-FDBC-2C45-B9BC-17D6A25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47F61-C546-454E-9E95-8C3A8895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910A7-1AF3-5A4F-BF56-E7C00A3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53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AB0D-DB22-F54A-AC57-1D5B99FF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A18B1-6C6B-2144-99CE-73FA726E2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B37EB-AE5B-3346-9C7F-4C64665F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A2B32-0366-F947-BDB7-9E8663A3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971D0-81EE-3A43-BF08-4A1C1C4A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17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53F92-FB7E-B449-87B1-3C40295C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29F70-EFA8-7242-90AF-E6B1E6555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D7A20-8CF4-3C4D-B330-1A085504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C3B33-9463-D64E-BE43-BB37308E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90293-5F96-5C40-BF3F-FCEAAD0A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5A98C-D031-3D43-90EE-B3E65140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C78A8-E7F2-0149-A7A1-E9060879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21E78-2D89-1F43-B5DC-7EFD5612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5DC1F-190C-764C-9146-BC0B4DB2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5E7E7F-0082-B740-8E4D-AF97893D6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395A7A-887F-3E4C-99E1-79685BD99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D01A4-F946-164A-939B-2F334210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F9B716-6454-8A44-9135-DFF71DE7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19BC1-8FCB-E645-B395-2E59A119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8AAAA-5A55-2540-A4C6-2173CE27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76E9E4-0343-EC4D-BA72-231F1B1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680ACA-A0BF-A24F-81CD-CB0F5DDC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31B41-B3A8-F543-9786-9DE07DE3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8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270D9-3884-264F-83FE-F3ED5426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B9920-6E12-EC4B-A610-1EB8AC89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63F99-BD77-5A4B-8E74-D20D4240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5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892F-37B0-A64B-953C-98EAB60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B39E7-3A2C-A04A-A73A-F3BCFDA6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6B03D-4496-684D-B10D-DC8CE1BA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54066-EDB2-294D-ABC2-AC110452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AC04F-DEF8-E247-BC77-D4CD6439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7A892-50A0-E34E-9FE1-3003B81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2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9F449-6B35-E140-A8B0-087005FD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AC959-BC2D-0C42-A267-F0EDA17C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1FE6B-18D3-CF40-A3E5-02B74A276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3C484-1752-8647-B3B8-D12E32A8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F3BC0-4A68-3C43-A69F-84213ACA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0BD13-898A-5C43-BDD9-CF6282B3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4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D4131-DF78-6942-ACF2-27995CD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5B0C0-5135-3946-BC6F-311FD975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80079-CE4B-C049-B55A-341F21409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ABEC-8624-6741-9A58-833B659F11AE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91BAF-6953-EA46-98E1-5249B0950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98788-4FA2-7E44-9F2D-00E9839D7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75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直角三角形 44">
            <a:extLst>
              <a:ext uri="{FF2B5EF4-FFF2-40B4-BE49-F238E27FC236}">
                <a16:creationId xmlns:a16="http://schemas.microsoft.com/office/drawing/2014/main" id="{99F88947-E3CF-E24E-9010-FCE82B7AF0CB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4183364" y="4061246"/>
            <a:ext cx="1010703" cy="1014217"/>
          </a:xfrm>
          <a:prstGeom prst="rtTriangle">
            <a:avLst/>
          </a:prstGeom>
          <a:solidFill>
            <a:srgbClr val="F67176">
              <a:alpha val="79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0FD414-E431-4245-A571-AB165897AA5E}"/>
              </a:ext>
            </a:extLst>
          </p:cNvPr>
          <p:cNvGrpSpPr/>
          <p:nvPr/>
        </p:nvGrpSpPr>
        <p:grpSpPr>
          <a:xfrm>
            <a:off x="5247289" y="2939208"/>
            <a:ext cx="3087854" cy="2183735"/>
            <a:chOff x="5273971" y="4872315"/>
            <a:chExt cx="3087854" cy="2183735"/>
          </a:xfrm>
        </p:grpSpPr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14BB582-2A97-1C41-9480-5B15111AAC4A}"/>
                </a:ext>
              </a:extLst>
            </p:cNvPr>
            <p:cNvSpPr>
              <a:spLocks noChangeAspect="1"/>
            </p:cNvSpPr>
            <p:nvPr/>
          </p:nvSpPr>
          <p:spPr>
            <a:xfrm rot="8098050">
              <a:off x="5723084" y="4872607"/>
              <a:ext cx="2183735" cy="2183151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80122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74F423-3377-2941-9117-07899E9B9262}"/>
                </a:ext>
              </a:extLst>
            </p:cNvPr>
            <p:cNvSpPr/>
            <p:nvPr/>
          </p:nvSpPr>
          <p:spPr>
            <a:xfrm>
              <a:off x="5273971" y="5964152"/>
              <a:ext cx="3087854" cy="104414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  <a:alpha val="80122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任意形状 5">
            <a:extLst>
              <a:ext uri="{FF2B5EF4-FFF2-40B4-BE49-F238E27FC236}">
                <a16:creationId xmlns:a16="http://schemas.microsoft.com/office/drawing/2014/main" id="{E2426866-6435-024C-98A5-CA3AF7A457A1}"/>
              </a:ext>
            </a:extLst>
          </p:cNvPr>
          <p:cNvSpPr>
            <a:spLocks noChangeAspect="1"/>
          </p:cNvSpPr>
          <p:nvPr/>
        </p:nvSpPr>
        <p:spPr>
          <a:xfrm>
            <a:off x="4170448" y="2440468"/>
            <a:ext cx="1027111" cy="2556943"/>
          </a:xfrm>
          <a:custGeom>
            <a:avLst/>
            <a:gdLst>
              <a:gd name="connsiteX0" fmla="*/ 0 w 1003300"/>
              <a:gd name="connsiteY0" fmla="*/ 0 h 2497667"/>
              <a:gd name="connsiteX1" fmla="*/ 0 w 1003300"/>
              <a:gd name="connsiteY1" fmla="*/ 2497667 h 2497667"/>
              <a:gd name="connsiteX2" fmla="*/ 1003300 w 1003300"/>
              <a:gd name="connsiteY2" fmla="*/ 1494367 h 2497667"/>
              <a:gd name="connsiteX3" fmla="*/ 1003300 w 1003300"/>
              <a:gd name="connsiteY3" fmla="*/ 4234 h 2497667"/>
              <a:gd name="connsiteX4" fmla="*/ 0 w 1003300"/>
              <a:gd name="connsiteY4" fmla="*/ 0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00" h="2497667">
                <a:moveTo>
                  <a:pt x="0" y="0"/>
                </a:moveTo>
                <a:lnTo>
                  <a:pt x="0" y="2497667"/>
                </a:lnTo>
                <a:lnTo>
                  <a:pt x="1003300" y="1494367"/>
                </a:lnTo>
                <a:lnTo>
                  <a:pt x="1003300" y="42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80000">
                <a:srgbClr val="92D050">
                  <a:alpha val="78946"/>
                </a:srgbClr>
              </a:gs>
              <a:gs pos="51000">
                <a:srgbClr val="92D050">
                  <a:alpha val="78946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5D7F3F-D584-0C4A-991F-5EDC4F9AE234}"/>
              </a:ext>
            </a:extLst>
          </p:cNvPr>
          <p:cNvSpPr txBox="1"/>
          <p:nvPr/>
        </p:nvSpPr>
        <p:spPr>
          <a:xfrm>
            <a:off x="4104758" y="4451803"/>
            <a:ext cx="1146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88632DB-85D7-CF43-B8E6-CE6D69CA2AD6}"/>
              </a:ext>
            </a:extLst>
          </p:cNvPr>
          <p:cNvSpPr txBox="1"/>
          <p:nvPr/>
        </p:nvSpPr>
        <p:spPr>
          <a:xfrm>
            <a:off x="4127762" y="4711284"/>
            <a:ext cx="1146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D56AD004-99F9-B842-8A0B-DE2ABBC6F479}"/>
              </a:ext>
            </a:extLst>
          </p:cNvPr>
          <p:cNvSpPr>
            <a:spLocks noChangeAspect="1"/>
          </p:cNvSpPr>
          <p:nvPr/>
        </p:nvSpPr>
        <p:spPr>
          <a:xfrm rot="5400000">
            <a:off x="5245734" y="2332103"/>
            <a:ext cx="1597362" cy="1602916"/>
          </a:xfrm>
          <a:prstGeom prst="rtTriangle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9000">
                <a:schemeClr val="accent1">
                  <a:lumMod val="0"/>
                  <a:lumOff val="100000"/>
                </a:schemeClr>
              </a:gs>
              <a:gs pos="100000">
                <a:srgbClr val="FF0000">
                  <a:alpha val="64258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442A8DF-C930-7C42-B957-51113AD9FEAC}"/>
                  </a:ext>
                </a:extLst>
              </p:cNvPr>
              <p:cNvSpPr txBox="1"/>
              <p:nvPr/>
            </p:nvSpPr>
            <p:spPr>
              <a:xfrm>
                <a:off x="6804774" y="2521067"/>
                <a:ext cx="1280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442A8DF-C930-7C42-B957-51113AD9F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74" y="2521067"/>
                <a:ext cx="1280479" cy="369332"/>
              </a:xfrm>
              <a:prstGeom prst="rect">
                <a:avLst/>
              </a:prstGeom>
              <a:blipFill>
                <a:blip r:embed="rId3"/>
                <a:stretch>
                  <a:fillRect l="-2941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2EF762AA-206C-324E-BFF4-6674BA807F7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117777" y="2356827"/>
            <a:ext cx="2740884" cy="274088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AA9D78F-C54E-8E40-AA96-B88E050E8175}"/>
              </a:ext>
            </a:extLst>
          </p:cNvPr>
          <p:cNvCxnSpPr>
            <a:cxnSpLocks noChangeAspect="1"/>
          </p:cNvCxnSpPr>
          <p:nvPr/>
        </p:nvCxnSpPr>
        <p:spPr>
          <a:xfrm>
            <a:off x="4135434" y="4005128"/>
            <a:ext cx="386246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1D562498-086D-424B-96F9-25F23236DD9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221729" y="2493797"/>
            <a:ext cx="0" cy="261063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9C3FC89-F349-C844-A297-E8B6762E01C8}"/>
              </a:ext>
            </a:extLst>
          </p:cNvPr>
          <p:cNvSpPr txBox="1"/>
          <p:nvPr/>
        </p:nvSpPr>
        <p:spPr>
          <a:xfrm>
            <a:off x="4007512" y="51120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BDF99-F639-AF44-A851-338B7FFAD65D}"/>
              </a:ext>
            </a:extLst>
          </p:cNvPr>
          <p:cNvSpPr txBox="1"/>
          <p:nvPr/>
        </p:nvSpPr>
        <p:spPr>
          <a:xfrm>
            <a:off x="5823117" y="5127399"/>
            <a:ext cx="14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EF9E99A-BFA2-1F42-81F3-1DA89768DD59}"/>
              </a:ext>
            </a:extLst>
          </p:cNvPr>
          <p:cNvCxnSpPr>
            <a:cxnSpLocks noChangeAspect="1"/>
          </p:cNvCxnSpPr>
          <p:nvPr/>
        </p:nvCxnSpPr>
        <p:spPr>
          <a:xfrm>
            <a:off x="5231712" y="5105449"/>
            <a:ext cx="28440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A055A15-913E-5F43-B813-CF295BAEA8E7}"/>
              </a:ext>
            </a:extLst>
          </p:cNvPr>
          <p:cNvCxnSpPr>
            <a:cxnSpLocks/>
          </p:cNvCxnSpPr>
          <p:nvPr/>
        </p:nvCxnSpPr>
        <p:spPr>
          <a:xfrm flipH="1" flipV="1">
            <a:off x="4117230" y="5107049"/>
            <a:ext cx="1071936" cy="1956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87F8F3-0B7B-CD42-96BA-95C219DD9469}"/>
                  </a:ext>
                </a:extLst>
              </p:cNvPr>
              <p:cNvSpPr txBox="1"/>
              <p:nvPr/>
            </p:nvSpPr>
            <p:spPr>
              <a:xfrm>
                <a:off x="5128704" y="5161223"/>
                <a:ext cx="275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87F8F3-0B7B-CD42-96BA-95C219DD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04" y="5161223"/>
                <a:ext cx="275717" cy="276999"/>
              </a:xfrm>
              <a:prstGeom prst="rect">
                <a:avLst/>
              </a:prstGeom>
              <a:blipFill>
                <a:blip r:embed="rId4"/>
                <a:stretch>
                  <a:fillRect l="-2608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C5BAFB1-3BF4-9C43-A983-39D620F679B9}"/>
                  </a:ext>
                </a:extLst>
              </p:cNvPr>
              <p:cNvSpPr txBox="1"/>
              <p:nvPr/>
            </p:nvSpPr>
            <p:spPr>
              <a:xfrm>
                <a:off x="8061341" y="4926726"/>
                <a:ext cx="307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C5BAFB1-3BF4-9C43-A983-39D620F67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41" y="4926726"/>
                <a:ext cx="307199" cy="307777"/>
              </a:xfrm>
              <a:prstGeom prst="rect">
                <a:avLst/>
              </a:prstGeom>
              <a:blipFill>
                <a:blip r:embed="rId5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EFA6C2B0-1503-3B42-AFA6-74F2364F8783}"/>
              </a:ext>
            </a:extLst>
          </p:cNvPr>
          <p:cNvSpPr txBox="1"/>
          <p:nvPr/>
        </p:nvSpPr>
        <p:spPr>
          <a:xfrm>
            <a:off x="5965028" y="3277336"/>
            <a:ext cx="158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kumimoji="1" lang="zh-CN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604FBF6-C051-8146-9AB6-D9B9729D34DC}"/>
              </a:ext>
            </a:extLst>
          </p:cNvPr>
          <p:cNvSpPr txBox="1"/>
          <p:nvPr/>
        </p:nvSpPr>
        <p:spPr>
          <a:xfrm>
            <a:off x="5190596" y="2488136"/>
            <a:ext cx="1073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kumimoji="1"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B7088D0-3954-7B4B-8F7A-15533C520024}"/>
              </a:ext>
            </a:extLst>
          </p:cNvPr>
          <p:cNvSpPr txBox="1"/>
          <p:nvPr/>
        </p:nvSpPr>
        <p:spPr>
          <a:xfrm>
            <a:off x="4064623" y="2870551"/>
            <a:ext cx="1225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zh-CN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2EC1D9F-EF29-4140-B133-DB06248306EB}"/>
              </a:ext>
            </a:extLst>
          </p:cNvPr>
          <p:cNvSpPr>
            <a:spLocks noChangeAspect="1"/>
          </p:cNvSpPr>
          <p:nvPr/>
        </p:nvSpPr>
        <p:spPr>
          <a:xfrm>
            <a:off x="5183755" y="5073844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1C445F0-6E49-4D4A-AEA2-00E73432F328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124912" y="2225226"/>
            <a:ext cx="0" cy="289564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11E5721-C36A-324F-997A-F41E9263A592}"/>
                  </a:ext>
                </a:extLst>
              </p:cNvPr>
              <p:cNvSpPr txBox="1"/>
              <p:nvPr/>
            </p:nvSpPr>
            <p:spPr>
              <a:xfrm>
                <a:off x="3844359" y="495921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11E5721-C36A-324F-997A-F41E9263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59" y="4959211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B32B0DB-A465-7549-8ACD-E2218828B3A7}"/>
                  </a:ext>
                </a:extLst>
              </p:cNvPr>
              <p:cNvSpPr txBox="1"/>
              <p:nvPr/>
            </p:nvSpPr>
            <p:spPr>
              <a:xfrm>
                <a:off x="4032169" y="1876929"/>
                <a:ext cx="302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B32B0DB-A465-7549-8ACD-E2218828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69" y="1876929"/>
                <a:ext cx="302390" cy="307777"/>
              </a:xfrm>
              <a:prstGeom prst="rect">
                <a:avLst/>
              </a:prstGeom>
              <a:blipFill>
                <a:blip r:embed="rId7"/>
                <a:stretch>
                  <a:fillRect l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3FB29E4-417B-F549-BA56-C7C48E3C1C13}"/>
                  </a:ext>
                </a:extLst>
              </p:cNvPr>
              <p:cNvSpPr txBox="1"/>
              <p:nvPr/>
            </p:nvSpPr>
            <p:spPr>
              <a:xfrm>
                <a:off x="3845491" y="3893785"/>
                <a:ext cx="275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3FB29E4-417B-F549-BA56-C7C48E3C1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491" y="3893785"/>
                <a:ext cx="275717" cy="276999"/>
              </a:xfrm>
              <a:prstGeom prst="rect">
                <a:avLst/>
              </a:prstGeom>
              <a:blipFill>
                <a:blip r:embed="rId8"/>
                <a:stretch>
                  <a:fillRect l="-2608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F0338D6A-9BF3-5F4D-A6A1-7BE507E7B5F4}"/>
              </a:ext>
            </a:extLst>
          </p:cNvPr>
          <p:cNvSpPr>
            <a:spLocks noChangeAspect="1"/>
          </p:cNvSpPr>
          <p:nvPr/>
        </p:nvSpPr>
        <p:spPr>
          <a:xfrm>
            <a:off x="4090455" y="396912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D3E442A-EE66-B849-8FAC-2925A80A8360}"/>
                  </a:ext>
                </a:extLst>
              </p:cNvPr>
              <p:cNvSpPr txBox="1"/>
              <p:nvPr/>
            </p:nvSpPr>
            <p:spPr>
              <a:xfrm>
                <a:off x="5073634" y="2054039"/>
                <a:ext cx="1633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D3E442A-EE66-B849-8FAC-2925A80A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34" y="2054039"/>
                <a:ext cx="1633139" cy="369332"/>
              </a:xfrm>
              <a:prstGeom prst="rect">
                <a:avLst/>
              </a:prstGeom>
              <a:blipFill>
                <a:blip r:embed="rId9"/>
                <a:stretch>
                  <a:fillRect l="-2326"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F44F86E9-6167-D64C-B03A-0504F663B31C}"/>
              </a:ext>
            </a:extLst>
          </p:cNvPr>
          <p:cNvGrpSpPr/>
          <p:nvPr/>
        </p:nvGrpSpPr>
        <p:grpSpPr>
          <a:xfrm>
            <a:off x="6614768" y="2240742"/>
            <a:ext cx="361437" cy="362310"/>
            <a:chOff x="3820883" y="1843295"/>
            <a:chExt cx="361437" cy="362310"/>
          </a:xfrm>
        </p:grpSpPr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B04A5946-A6F0-D849-97FA-3B9E41FF14AB}"/>
                </a:ext>
              </a:extLst>
            </p:cNvPr>
            <p:cNvSpPr>
              <a:spLocks/>
            </p:cNvSpPr>
            <p:nvPr/>
          </p:nvSpPr>
          <p:spPr>
            <a:xfrm rot="18893501">
              <a:off x="3779483" y="1884695"/>
              <a:ext cx="216000" cy="133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三角形 39">
              <a:extLst>
                <a:ext uri="{FF2B5EF4-FFF2-40B4-BE49-F238E27FC236}">
                  <a16:creationId xmlns:a16="http://schemas.microsoft.com/office/drawing/2014/main" id="{BF9231A6-AB80-DE49-9A43-7E546F58ACE1}"/>
                </a:ext>
              </a:extLst>
            </p:cNvPr>
            <p:cNvSpPr>
              <a:spLocks/>
            </p:cNvSpPr>
            <p:nvPr/>
          </p:nvSpPr>
          <p:spPr>
            <a:xfrm rot="8119501">
              <a:off x="3966320" y="2072405"/>
              <a:ext cx="216000" cy="133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EAD2A4-9670-F946-B0E0-6C23DFAF29A4}"/>
                  </a:ext>
                </a:extLst>
              </p:cNvPr>
              <p:cNvSpPr txBox="1"/>
              <p:nvPr/>
            </p:nvSpPr>
            <p:spPr>
              <a:xfrm rot="18936057">
                <a:off x="6779665" y="1940309"/>
                <a:ext cx="702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b="1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EAD2A4-9670-F946-B0E0-6C23DFAF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6057">
                <a:off x="6779665" y="1940309"/>
                <a:ext cx="702565" cy="276999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6CCDA70A-E893-FF42-837D-CA420E265292}"/>
              </a:ext>
            </a:extLst>
          </p:cNvPr>
          <p:cNvGrpSpPr/>
          <p:nvPr/>
        </p:nvGrpSpPr>
        <p:grpSpPr>
          <a:xfrm rot="18883247">
            <a:off x="5001597" y="5041924"/>
            <a:ext cx="476821" cy="478823"/>
            <a:chOff x="3820883" y="1843295"/>
            <a:chExt cx="476821" cy="478823"/>
          </a:xfrm>
        </p:grpSpPr>
        <p:sp>
          <p:nvSpPr>
            <p:cNvPr id="56" name="三角形 55">
              <a:extLst>
                <a:ext uri="{FF2B5EF4-FFF2-40B4-BE49-F238E27FC236}">
                  <a16:creationId xmlns:a16="http://schemas.microsoft.com/office/drawing/2014/main" id="{AEB33922-17A0-CA46-8B26-27690F57B10B}"/>
                </a:ext>
              </a:extLst>
            </p:cNvPr>
            <p:cNvSpPr>
              <a:spLocks/>
            </p:cNvSpPr>
            <p:nvPr/>
          </p:nvSpPr>
          <p:spPr>
            <a:xfrm rot="18893501">
              <a:off x="3779483" y="1884695"/>
              <a:ext cx="216000" cy="133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三角形 58">
              <a:extLst>
                <a:ext uri="{FF2B5EF4-FFF2-40B4-BE49-F238E27FC236}">
                  <a16:creationId xmlns:a16="http://schemas.microsoft.com/office/drawing/2014/main" id="{B6B87525-26F6-A045-BE5B-CAD94DAE6647}"/>
                </a:ext>
              </a:extLst>
            </p:cNvPr>
            <p:cNvSpPr>
              <a:spLocks/>
            </p:cNvSpPr>
            <p:nvPr/>
          </p:nvSpPr>
          <p:spPr>
            <a:xfrm rot="8119501">
              <a:off x="4081704" y="2188918"/>
              <a:ext cx="216000" cy="133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136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Macintosh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e15832</cp:lastModifiedBy>
  <cp:revision>16</cp:revision>
  <dcterms:created xsi:type="dcterms:W3CDTF">2023-10-15T06:50:37Z</dcterms:created>
  <dcterms:modified xsi:type="dcterms:W3CDTF">2024-04-26T13:11:27Z</dcterms:modified>
</cp:coreProperties>
</file>