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55"/>
    <p:restoredTop sz="94682"/>
  </p:normalViewPr>
  <p:slideViewPr>
    <p:cSldViewPr snapToGrid="0">
      <p:cViewPr>
        <p:scale>
          <a:sx n="182" d="100"/>
          <a:sy n="182" d="100"/>
        </p:scale>
        <p:origin x="-3336" y="-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D3368-03F9-8F26-5F8B-92B0E25F4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CEEBCC-D220-5048-CE11-B205DA491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5DC450-94D9-45A2-8B37-F04F1C412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4A2B-C640-DD49-ABB6-DD747B915ADF}" type="datetimeFigureOut">
              <a:rPr kumimoji="1" lang="zh-CN" altLang="en-US" smtClean="0"/>
              <a:t>2024/4/26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E95D85-47BC-2B58-43E6-FD9B5E358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AE38FB-6B1C-B964-956E-8DBCFF538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902D-8D48-5E4C-A065-DBE3CEE91E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4589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96B5B6-0A7C-F4DF-53EC-F7DDCD5D0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49AFEE-0C14-7921-822C-4A2FAE6F2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D03E42-D441-76C9-EB7B-BAAE8733B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4A2B-C640-DD49-ABB6-DD747B915ADF}" type="datetimeFigureOut">
              <a:rPr kumimoji="1" lang="zh-CN" altLang="en-US" smtClean="0"/>
              <a:t>2024/4/26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9DC523-5CE3-F580-4E5E-8B303D827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B9A09D-0B7D-3586-2A93-3FA113B58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902D-8D48-5E4C-A065-DBE3CEE91E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5171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20F2981-4FDA-97D3-E81D-894C3B7EBD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314BF5-8E36-C9AC-CDEB-E71D805B3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0BB51B-999E-0D15-146E-FB3D502D0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4A2B-C640-DD49-ABB6-DD747B915ADF}" type="datetimeFigureOut">
              <a:rPr kumimoji="1" lang="zh-CN" altLang="en-US" smtClean="0"/>
              <a:t>2024/4/26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14CE38-AF3F-732E-62B4-577B161A3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283487-BA65-B76A-37A0-6440ECFAD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902D-8D48-5E4C-A065-DBE3CEE91E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8066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C6E0F-E6C2-03A6-9EE0-7690F3BF0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FA3321-CCD8-881D-E153-22717E7C6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E15EE9-F9EC-E726-4FD1-11F55582A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4A2B-C640-DD49-ABB6-DD747B915ADF}" type="datetimeFigureOut">
              <a:rPr kumimoji="1" lang="zh-CN" altLang="en-US" smtClean="0"/>
              <a:t>2024/4/26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CFF085-93AF-9BBF-0C1B-0FE971C26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01AED6-1D33-E72D-3B6A-158FCB794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902D-8D48-5E4C-A065-DBE3CEE91E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5735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162A5-3AA2-974B-E5AE-00C983EC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6A57AE-9D4A-998F-7138-AB8CC2EA6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3AE2B9-D213-E6D9-6D3D-6D01A3071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4A2B-C640-DD49-ABB6-DD747B915ADF}" type="datetimeFigureOut">
              <a:rPr kumimoji="1" lang="zh-CN" altLang="en-US" smtClean="0"/>
              <a:t>2024/4/26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03B83B-361C-8618-38B0-5C8B634F5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F22CE6-E9D2-8F3A-7EFE-A4EC54483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902D-8D48-5E4C-A065-DBE3CEE91E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6815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9FA7C-7CD3-43CB-85D3-481E9AA55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2FCA2-0B5C-249C-0F76-0FC5CD59EA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253A8E-0697-F06F-F3CD-8C8EE740C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24C252-B60D-D39C-7A58-5D3A647E0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4A2B-C640-DD49-ABB6-DD747B915ADF}" type="datetimeFigureOut">
              <a:rPr kumimoji="1" lang="zh-CN" altLang="en-US" smtClean="0"/>
              <a:t>2024/4/26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58D94B-FDD2-6CCB-0A28-E3DDFA347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54131C-3B19-C2CC-9166-46D2B24D3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902D-8D48-5E4C-A065-DBE3CEE91E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1185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71BB47-1E31-CD51-5CE1-E7E4F32EC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9FD05B-AA44-5616-2832-D54431072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6479E1-D1C9-0080-290B-0A46B5E24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134B86-360F-A13F-1828-B4E04A5E1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3B00B06-334C-2790-0EC3-C9D663A8B1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25FE7C-64CA-39D8-5D86-7790AA181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4A2B-C640-DD49-ABB6-DD747B915ADF}" type="datetimeFigureOut">
              <a:rPr kumimoji="1" lang="zh-CN" altLang="en-US" smtClean="0"/>
              <a:t>2024/4/26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A697E5-4672-C8B9-4C18-AA19A136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3F8513-1293-82E2-1E83-72F682F15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902D-8D48-5E4C-A065-DBE3CEE91E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9266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4859C-D3E0-1A8A-CEE8-BC10AAFEF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B9A025-F459-E64D-BF3E-A01232900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4A2B-C640-DD49-ABB6-DD747B915ADF}" type="datetimeFigureOut">
              <a:rPr kumimoji="1" lang="zh-CN" altLang="en-US" smtClean="0"/>
              <a:t>2024/4/26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169538-868A-F8B1-B851-57B69E07D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30C182-6E05-91F5-E909-ACCE62F56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902D-8D48-5E4C-A065-DBE3CEE91E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856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8B8A6D-BC99-19DD-8A2C-F5108452F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4A2B-C640-DD49-ABB6-DD747B915ADF}" type="datetimeFigureOut">
              <a:rPr kumimoji="1" lang="zh-CN" altLang="en-US" smtClean="0"/>
              <a:t>2024/4/26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54DBF8-E2B5-4D5A-2781-B2820DBEC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3EE82E-B781-53EF-8B69-7C98137AF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902D-8D48-5E4C-A065-DBE3CEE91E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9550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AB7C5-1132-54D5-3800-BD911B2F6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013410-CD47-2A16-021B-8B644C7A8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978349-00A1-36AE-9A3E-08E9599EA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25C26F-CB2E-E35D-CC2E-5FBCB7784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4A2B-C640-DD49-ABB6-DD747B915ADF}" type="datetimeFigureOut">
              <a:rPr kumimoji="1" lang="zh-CN" altLang="en-US" smtClean="0"/>
              <a:t>2024/4/26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5CB25F-507D-CAC9-3CFB-F5B2219AB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FBB73E-CD6F-629C-47BA-8A164AE13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902D-8D48-5E4C-A065-DBE3CEE91E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5016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EE80F6-8CCA-ECC4-41D5-92D19ED24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EEDD8C-C14F-3EA2-41F1-E4BC32EFAA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6F0CB9-601B-2B46-10EE-5E2E6FF28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E73C98-5E1A-F320-61BE-C16882E20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4A2B-C640-DD49-ABB6-DD747B915ADF}" type="datetimeFigureOut">
              <a:rPr kumimoji="1" lang="zh-CN" altLang="en-US" smtClean="0"/>
              <a:t>2024/4/26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EC889E-48EE-8B20-72DA-0DECD4A96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BFF6D0-649F-F307-FEB3-843A2D703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902D-8D48-5E4C-A065-DBE3CEE91E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3142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448457-9177-E924-32EE-1FB0EAF7F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E0022E-229F-982C-A585-3089C1A57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BEE81E-D59E-D0D6-6ED4-80DDB7BA2F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BB4A2B-C640-DD49-ABB6-DD747B915ADF}" type="datetimeFigureOut">
              <a:rPr kumimoji="1" lang="zh-CN" altLang="en-US" smtClean="0"/>
              <a:t>2024/4/26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AB2AAB-046E-D66B-E202-27F178187E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EB2E68-BCCC-E791-F19B-4C51DBD05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35902D-8D48-5E4C-A065-DBE3CEE91E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393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>
            <a:extLst>
              <a:ext uri="{FF2B5EF4-FFF2-40B4-BE49-F238E27FC236}">
                <a16:creationId xmlns:a16="http://schemas.microsoft.com/office/drawing/2014/main" id="{7F7F0755-77D4-71FB-D872-424A7B26F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5000" y="1238250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49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e15832</dc:creator>
  <cp:lastModifiedBy>e15832</cp:lastModifiedBy>
  <cp:revision>4</cp:revision>
  <dcterms:created xsi:type="dcterms:W3CDTF">2024-04-25T08:55:09Z</dcterms:created>
  <dcterms:modified xsi:type="dcterms:W3CDTF">2024-04-26T10:35:47Z</dcterms:modified>
</cp:coreProperties>
</file>