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82"/>
  </p:normalViewPr>
  <p:slideViewPr>
    <p:cSldViewPr snapToGrid="0">
      <p:cViewPr varScale="1">
        <p:scale>
          <a:sx n="96" d="100"/>
          <a:sy n="96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D3368-03F9-8F26-5F8B-92B0E25F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CEEBCC-D220-5048-CE11-B205DA491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DC450-94D9-45A2-8B37-F04F1C41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95D85-47BC-2B58-43E6-FD9B5E35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E38FB-6B1C-B964-956E-8DBCFF53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458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6B5B6-0A7C-F4DF-53EC-F7DDCD5D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49AFEE-0C14-7921-822C-4A2FAE6F2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03E42-D441-76C9-EB7B-BAAE8733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DC523-5CE3-F580-4E5E-8B303D82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9A09D-0B7D-3586-2A93-3FA113B5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17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0F2981-4FDA-97D3-E81D-894C3B7EB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314BF5-8E36-C9AC-CDEB-E71D805B3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BB51B-999E-0D15-146E-FB3D502D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4CE38-AF3F-732E-62B4-577B161A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83487-BA65-B76A-37A0-6440ECFA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06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C6E0F-E6C2-03A6-9EE0-7690F3BF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A3321-CCD8-881D-E153-22717E7C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15EE9-F9EC-E726-4FD1-11F55582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FF085-93AF-9BBF-0C1B-0FE971C2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1AED6-1D33-E72D-3B6A-158FCB79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573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162A5-3AA2-974B-E5AE-00C983EC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A57AE-9D4A-998F-7138-AB8CC2EA6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AE2B9-D213-E6D9-6D3D-6D01A307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3B83B-361C-8618-38B0-5C8B634F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22CE6-E9D2-8F3A-7EFE-A4EC5448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81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9FA7C-7CD3-43CB-85D3-481E9AA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2FCA2-0B5C-249C-0F76-0FC5CD59E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253A8E-0697-F06F-F3CD-8C8EE740C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4C252-B60D-D39C-7A58-5D3A647E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58D94B-FDD2-6CCB-0A28-E3DDFA34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54131C-3B19-C2CC-9166-46D2B24D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18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1BB47-1E31-CD51-5CE1-E7E4F32E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FD05B-AA44-5616-2832-D54431072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6479E1-D1C9-0080-290B-0A46B5E24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134B86-360F-A13F-1828-B4E04A5E1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B00B06-334C-2790-0EC3-C9D663A8B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25FE7C-64CA-39D8-5D86-7790AA18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A697E5-4672-C8B9-4C18-AA19A136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3F8513-1293-82E2-1E83-72F682F1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26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4859C-D3E0-1A8A-CEE8-BC10AAFE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9A025-F459-E64D-BF3E-A0123290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169538-868A-F8B1-B851-57B69E07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30C182-6E05-91F5-E909-ACCE62F5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56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8B8A6D-BC99-19DD-8A2C-F5108452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54DBF8-E2B5-4D5A-2781-B2820DBE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3EE82E-B781-53EF-8B69-7C98137A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55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AB7C5-1132-54D5-3800-BD911B2F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13410-CD47-2A16-021B-8B644C7A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78349-00A1-36AE-9A3E-08E9599EA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5C26F-CB2E-E35D-CC2E-5FBCB778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CB25F-507D-CAC9-3CFB-F5B2219A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FBB73E-CD6F-629C-47BA-8A164AE1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01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E80F6-8CCA-ECC4-41D5-92D19ED2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EEDD8C-C14F-3EA2-41F1-E4BC32EFA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6F0CB9-601B-2B46-10EE-5E2E6FF28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73C98-5E1A-F320-61BE-C16882E2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EC889E-48EE-8B20-72DA-0DECD4A9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BFF6D0-649F-F307-FEB3-843A2D70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14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448457-9177-E924-32EE-1FB0EAF7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0022E-229F-982C-A585-3089C1A57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EE81E-D59E-D0D6-6ED4-80DDB7BA2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B4A2B-C640-DD49-ABB6-DD747B915ADF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B2AAB-046E-D66B-E202-27F178187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B2E68-BCCC-E791-F19B-4C51DBD05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5902D-8D48-5E4C-A065-DBE3CEE91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393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668EA048-7868-B525-7149-55AC6B868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3570" y="769279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4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e15832</dc:creator>
  <cp:lastModifiedBy>e15832</cp:lastModifiedBy>
  <cp:revision>3</cp:revision>
  <dcterms:created xsi:type="dcterms:W3CDTF">2024-04-25T08:55:09Z</dcterms:created>
  <dcterms:modified xsi:type="dcterms:W3CDTF">2024-04-25T11:22:15Z</dcterms:modified>
</cp:coreProperties>
</file>