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43"/>
  </p:normalViewPr>
  <p:slideViewPr>
    <p:cSldViewPr snapToGrid="0">
      <p:cViewPr>
        <p:scale>
          <a:sx n="255" d="100"/>
          <a:sy n="255" d="100"/>
        </p:scale>
        <p:origin x="-59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946F9-3D53-F8DF-4130-730CBCB92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EF9269-4A9E-B8A6-67FD-2B38DD4F5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0AE9CC-47E7-13FE-30A8-3466F06A2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61CB-DECA-FA43-915B-B6C97F2FB40B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AA2F6C-BF77-CA36-94EF-AEB76286C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0B0019-4EFF-482A-FA7F-352F52CD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3062-0F02-C442-8920-2B55E8F290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4303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1ADBE-20ED-4447-D49F-3A6F9B75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684559-9F44-CE89-BA20-946DACB3B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16B45A-39E7-CD51-82DF-AABA5430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61CB-DECA-FA43-915B-B6C97F2FB40B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E3BA5D-DFBB-0EBB-43D7-26F3BC07A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295F64-3B50-01E6-351D-A9F3826E2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3062-0F02-C442-8920-2B55E8F290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304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C0E5A0-398F-4A91-A21F-D85CF6A33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DFD520-78B6-D1E1-0E77-D232F342C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064732-F148-A441-5090-A3DE0A598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61CB-DECA-FA43-915B-B6C97F2FB40B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BA297B-3BE9-5E64-D519-9EAD9989B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32E65F-ACCB-1148-F05C-C116C812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3062-0F02-C442-8920-2B55E8F290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377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34A20-8727-770F-D0B1-9BB166BAF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5E0F3C-B762-3065-32BE-C4731C836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623929-1E30-BA02-622F-FF5609E87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61CB-DECA-FA43-915B-B6C97F2FB40B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63F7F3-4B46-0C24-F30D-AA43461D5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7E40C6-4F17-D367-BB68-D97E9C2D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3062-0F02-C442-8920-2B55E8F290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689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2A9DF-B1E1-F186-48E7-F5DDBC4A9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854E92-21B9-E7BB-AD5D-39DD742A0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158861-C976-CAB1-4B5B-A05486DEC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61CB-DECA-FA43-915B-B6C97F2FB40B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47D2C-68CC-FFE8-AEF4-8503B2547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C734E3-D752-C708-4C29-E6B617E9C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3062-0F02-C442-8920-2B55E8F290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139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6AA73-F411-486E-E5A5-63CC67ED1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4083CE-6A1A-E049-F1BA-FAEFCA103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221374-DAB6-D6B1-31B6-C4347B9C8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BC8A72-3ABF-B86E-8B7F-526333B53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61CB-DECA-FA43-915B-B6C97F2FB40B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D1A1FB-61CF-FCE9-B77F-FAAF6BE0D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514B5B-8D72-0877-58CF-AA629686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3062-0F02-C442-8920-2B55E8F290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993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B350F-5C56-87DC-753A-966273817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8B56D9-29EE-AF3E-B29C-0E4C903D8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7F0388-05F5-8D0C-C4A1-F113C82B7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5F0CA5-F2EC-6089-5B7B-FA86D0D5E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28D165-6819-0C25-EE8E-0092F4D48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1AF5CF-DCE6-F880-2D3C-26848D2EE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61CB-DECA-FA43-915B-B6C97F2FB40B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1AEB4A-94EA-7C90-1D0E-7F767E6B3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1BD1F8-414F-3DAC-68CB-DC61ECEB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3062-0F02-C442-8920-2B55E8F290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696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DEB63-FFC3-583E-18D4-7F5CA9BAC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47AC43-863D-DB3F-9C14-B40EC268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61CB-DECA-FA43-915B-B6C97F2FB40B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0BDC12-3304-D22E-C96A-7514B1A3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D2504C-106D-FBBE-86BC-D084BEC8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3062-0F02-C442-8920-2B55E8F290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9458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D3AA94-B67D-6EA8-057F-4C7ADE61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61CB-DECA-FA43-915B-B6C97F2FB40B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A63CB4-64CC-FD86-1BFE-DAEB7FBF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778C2F-EBD2-FCB0-4100-504A750E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3062-0F02-C442-8920-2B55E8F290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765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8F3FE5-99A2-F14B-BAA8-D7C8BCA79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15397D-76CA-7389-F36C-5FBDED253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4A76D4-C901-B4D5-22EB-612E1AADF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C1E9B7-3F78-3896-EDA6-DC771CE2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61CB-DECA-FA43-915B-B6C97F2FB40B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94872C-A932-8C46-B83A-C979B502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C963AB-38AF-0EB0-FEED-2C569DAF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3062-0F02-C442-8920-2B55E8F290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172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27EBA-402F-C961-F7BE-F1DB3C02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5B0E9D-A667-1229-3282-5FB3CBC9E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FA31F2-B601-0D99-CCE5-BAD332FC6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55FA75-2F87-1633-1EAB-14358FF35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61CB-DECA-FA43-915B-B6C97F2FB40B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405439-9BF0-7905-5D7D-A62542C58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36122C-00D1-BD51-37C8-F909CD7D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3062-0F02-C442-8920-2B55E8F290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749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5C303C-E8E2-989F-A618-03A77FAAB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095E70-659F-8610-FBBC-726C5DEA0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3B281B-A265-82EC-6D10-7FB07C98E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1C61CB-DECA-FA43-915B-B6C97F2FB40B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7BF303-10A2-1A29-2F83-13744A64E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2B1DC7-2BF1-07E8-C4E4-C93AB2D60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753062-0F02-C442-8920-2B55E8F290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740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CA84C26F-D5DA-9C78-FE72-9559E7546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391" y="456371"/>
            <a:ext cx="6220792" cy="466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17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e15832</dc:creator>
  <cp:lastModifiedBy>e15832</cp:lastModifiedBy>
  <cp:revision>1</cp:revision>
  <dcterms:created xsi:type="dcterms:W3CDTF">2024-04-25T07:58:01Z</dcterms:created>
  <dcterms:modified xsi:type="dcterms:W3CDTF">2024-04-25T08:03:43Z</dcterms:modified>
</cp:coreProperties>
</file>