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notesMasterIdLst>
    <p:notesMasterId r:id="rId3"/>
  </p:notesMasterIdLst>
  <p:sldIdLst>
    <p:sldId id="265" r:id="rId2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34" userDrawn="1">
          <p15:clr>
            <a:srgbClr val="A4A3A4"/>
          </p15:clr>
        </p15:guide>
        <p15:guide id="2" pos="155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ADD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888"/>
    <p:restoredTop sz="96327"/>
  </p:normalViewPr>
  <p:slideViewPr>
    <p:cSldViewPr snapToGrid="0" snapToObjects="1">
      <p:cViewPr varScale="1">
        <p:scale>
          <a:sx n="76" d="100"/>
          <a:sy n="76" d="100"/>
        </p:scale>
        <p:origin x="808" y="184"/>
      </p:cViewPr>
      <p:guideLst>
        <p:guide orient="horz" pos="4134"/>
        <p:guide pos="155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A402AF-3BC1-1542-94B2-15C7BE593AE8}" type="datetimeFigureOut">
              <a:rPr kumimoji="1" lang="zh-CN" altLang="en-US" smtClean="0"/>
              <a:t>2024/2/5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24440A-26DF-314C-95E7-1DCF8E4FF47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097448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737745" rtl="0" eaLnBrk="1" latinLnBrk="0" hangingPunct="1">
      <a:defRPr sz="2281" kern="1200">
        <a:solidFill>
          <a:schemeClr val="tx1"/>
        </a:solidFill>
        <a:latin typeface="+mn-lt"/>
        <a:ea typeface="+mn-ea"/>
        <a:cs typeface="+mn-cs"/>
      </a:defRPr>
    </a:lvl1pPr>
    <a:lvl2pPr marL="868873" algn="l" defTabSz="1737745" rtl="0" eaLnBrk="1" latinLnBrk="0" hangingPunct="1">
      <a:defRPr sz="2281" kern="1200">
        <a:solidFill>
          <a:schemeClr val="tx1"/>
        </a:solidFill>
        <a:latin typeface="+mn-lt"/>
        <a:ea typeface="+mn-ea"/>
        <a:cs typeface="+mn-cs"/>
      </a:defRPr>
    </a:lvl2pPr>
    <a:lvl3pPr marL="1737745" algn="l" defTabSz="1737745" rtl="0" eaLnBrk="1" latinLnBrk="0" hangingPunct="1">
      <a:defRPr sz="2281" kern="1200">
        <a:solidFill>
          <a:schemeClr val="tx1"/>
        </a:solidFill>
        <a:latin typeface="+mn-lt"/>
        <a:ea typeface="+mn-ea"/>
        <a:cs typeface="+mn-cs"/>
      </a:defRPr>
    </a:lvl3pPr>
    <a:lvl4pPr marL="2606618" algn="l" defTabSz="1737745" rtl="0" eaLnBrk="1" latinLnBrk="0" hangingPunct="1">
      <a:defRPr sz="2281" kern="1200">
        <a:solidFill>
          <a:schemeClr val="tx1"/>
        </a:solidFill>
        <a:latin typeface="+mn-lt"/>
        <a:ea typeface="+mn-ea"/>
        <a:cs typeface="+mn-cs"/>
      </a:defRPr>
    </a:lvl4pPr>
    <a:lvl5pPr marL="3475488" algn="l" defTabSz="1737745" rtl="0" eaLnBrk="1" latinLnBrk="0" hangingPunct="1">
      <a:defRPr sz="2281" kern="1200">
        <a:solidFill>
          <a:schemeClr val="tx1"/>
        </a:solidFill>
        <a:latin typeface="+mn-lt"/>
        <a:ea typeface="+mn-ea"/>
        <a:cs typeface="+mn-cs"/>
      </a:defRPr>
    </a:lvl5pPr>
    <a:lvl6pPr marL="4344363" algn="l" defTabSz="1737745" rtl="0" eaLnBrk="1" latinLnBrk="0" hangingPunct="1">
      <a:defRPr sz="2281" kern="1200">
        <a:solidFill>
          <a:schemeClr val="tx1"/>
        </a:solidFill>
        <a:latin typeface="+mn-lt"/>
        <a:ea typeface="+mn-ea"/>
        <a:cs typeface="+mn-cs"/>
      </a:defRPr>
    </a:lvl6pPr>
    <a:lvl7pPr marL="5213234" algn="l" defTabSz="1737745" rtl="0" eaLnBrk="1" latinLnBrk="0" hangingPunct="1">
      <a:defRPr sz="2281" kern="1200">
        <a:solidFill>
          <a:schemeClr val="tx1"/>
        </a:solidFill>
        <a:latin typeface="+mn-lt"/>
        <a:ea typeface="+mn-ea"/>
        <a:cs typeface="+mn-cs"/>
      </a:defRPr>
    </a:lvl7pPr>
    <a:lvl8pPr marL="6082106" algn="l" defTabSz="1737745" rtl="0" eaLnBrk="1" latinLnBrk="0" hangingPunct="1">
      <a:defRPr sz="2281" kern="1200">
        <a:solidFill>
          <a:schemeClr val="tx1"/>
        </a:solidFill>
        <a:latin typeface="+mn-lt"/>
        <a:ea typeface="+mn-ea"/>
        <a:cs typeface="+mn-cs"/>
      </a:defRPr>
    </a:lvl8pPr>
    <a:lvl9pPr marL="6950979" algn="l" defTabSz="1737745" rtl="0" eaLnBrk="1" latinLnBrk="0" hangingPunct="1">
      <a:defRPr sz="228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sz="2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720EC8-6235-6145-955D-EC268B6FAF7E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838521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E9B06-DFA9-5D4A-B726-C6CC38A9E26A}" type="datetimeFigureOut">
              <a:rPr kumimoji="1" lang="zh-CN" altLang="en-US" smtClean="0"/>
              <a:t>2024/2/5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F80E3-10FA-F248-A4E0-8B2D9CD8F4B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14656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E9B06-DFA9-5D4A-B726-C6CC38A9E26A}" type="datetimeFigureOut">
              <a:rPr kumimoji="1" lang="zh-CN" altLang="en-US" smtClean="0"/>
              <a:t>2024/2/5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F80E3-10FA-F248-A4E0-8B2D9CD8F4B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09254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E9B06-DFA9-5D4A-B726-C6CC38A9E26A}" type="datetimeFigureOut">
              <a:rPr kumimoji="1" lang="zh-CN" altLang="en-US" smtClean="0"/>
              <a:t>2024/2/5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F80E3-10FA-F248-A4E0-8B2D9CD8F4B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73982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E9B06-DFA9-5D4A-B726-C6CC38A9E26A}" type="datetimeFigureOut">
              <a:rPr kumimoji="1" lang="zh-CN" altLang="en-US" smtClean="0"/>
              <a:t>2024/2/5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F80E3-10FA-F248-A4E0-8B2D9CD8F4B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50978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E9B06-DFA9-5D4A-B726-C6CC38A9E26A}" type="datetimeFigureOut">
              <a:rPr kumimoji="1" lang="zh-CN" altLang="en-US" smtClean="0"/>
              <a:t>2024/2/5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F80E3-10FA-F248-A4E0-8B2D9CD8F4B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85695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E9B06-DFA9-5D4A-B726-C6CC38A9E26A}" type="datetimeFigureOut">
              <a:rPr kumimoji="1" lang="zh-CN" altLang="en-US" smtClean="0"/>
              <a:t>2024/2/5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F80E3-10FA-F248-A4E0-8B2D9CD8F4B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87917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E9B06-DFA9-5D4A-B726-C6CC38A9E26A}" type="datetimeFigureOut">
              <a:rPr kumimoji="1" lang="zh-CN" altLang="en-US" smtClean="0"/>
              <a:t>2024/2/5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F80E3-10FA-F248-A4E0-8B2D9CD8F4B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4683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E9B06-DFA9-5D4A-B726-C6CC38A9E26A}" type="datetimeFigureOut">
              <a:rPr kumimoji="1" lang="zh-CN" altLang="en-US" smtClean="0"/>
              <a:t>2024/2/5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F80E3-10FA-F248-A4E0-8B2D9CD8F4B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55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E9B06-DFA9-5D4A-B726-C6CC38A9E26A}" type="datetimeFigureOut">
              <a:rPr kumimoji="1" lang="zh-CN" altLang="en-US" smtClean="0"/>
              <a:t>2024/2/5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F80E3-10FA-F248-A4E0-8B2D9CD8F4B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5991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E9B06-DFA9-5D4A-B726-C6CC38A9E26A}" type="datetimeFigureOut">
              <a:rPr kumimoji="1" lang="zh-CN" altLang="en-US" smtClean="0"/>
              <a:t>2024/2/5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F80E3-10FA-F248-A4E0-8B2D9CD8F4B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88233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E9B06-DFA9-5D4A-B726-C6CC38A9E26A}" type="datetimeFigureOut">
              <a:rPr kumimoji="1" lang="zh-CN" altLang="en-US" smtClean="0"/>
              <a:t>2024/2/5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F80E3-10FA-F248-A4E0-8B2D9CD8F4B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7523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E9B06-DFA9-5D4A-B726-C6CC38A9E26A}" type="datetimeFigureOut">
              <a:rPr kumimoji="1" lang="zh-CN" altLang="en-US" smtClean="0"/>
              <a:t>2024/2/5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F80E3-10FA-F248-A4E0-8B2D9CD8F4B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83943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>
            <a:extLst>
              <a:ext uri="{FF2B5EF4-FFF2-40B4-BE49-F238E27FC236}">
                <a16:creationId xmlns:a16="http://schemas.microsoft.com/office/drawing/2014/main" id="{BFB6BD2A-F0D6-6241-B067-68B4636A2B80}"/>
              </a:ext>
            </a:extLst>
          </p:cNvPr>
          <p:cNvGrpSpPr/>
          <p:nvPr/>
        </p:nvGrpSpPr>
        <p:grpSpPr>
          <a:xfrm>
            <a:off x="2326720" y="2035722"/>
            <a:ext cx="5105930" cy="2472214"/>
            <a:chOff x="3298668" y="2994098"/>
            <a:chExt cx="5105930" cy="2472214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E60FD414-E431-4245-A571-AB165897AA5E}"/>
                </a:ext>
              </a:extLst>
            </p:cNvPr>
            <p:cNvGrpSpPr/>
            <p:nvPr/>
          </p:nvGrpSpPr>
          <p:grpSpPr>
            <a:xfrm>
              <a:off x="4919233" y="3683572"/>
              <a:ext cx="1778311" cy="1387631"/>
              <a:chOff x="4945915" y="5616679"/>
              <a:chExt cx="1778311" cy="1387631"/>
            </a:xfrm>
          </p:grpSpPr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9074F423-3377-2941-9117-07899E9B9262}"/>
                  </a:ext>
                </a:extLst>
              </p:cNvPr>
              <p:cNvSpPr/>
              <p:nvPr/>
            </p:nvSpPr>
            <p:spPr>
              <a:xfrm>
                <a:off x="4945915" y="6267358"/>
                <a:ext cx="1778311" cy="736952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0"/>
                      <a:lumOff val="100000"/>
                      <a:alpha val="80122"/>
                    </a:schemeClr>
                  </a:gs>
                  <a:gs pos="0">
                    <a:schemeClr val="bg1">
                      <a:alpha val="0"/>
                    </a:schemeClr>
                  </a:gs>
                  <a:gs pos="100000">
                    <a:srgbClr val="FFC000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SimHei" panose="02010609060101010101" pitchFamily="49" charset="-122"/>
                  <a:ea typeface="SimHei" panose="02010609060101010101" pitchFamily="49" charset="-122"/>
                </a:endParaRPr>
              </a:p>
            </p:txBody>
          </p:sp>
          <p:sp>
            <p:nvSpPr>
              <p:cNvPr id="61" name="直角三角形 60">
                <a:extLst>
                  <a:ext uri="{FF2B5EF4-FFF2-40B4-BE49-F238E27FC236}">
                    <a16:creationId xmlns:a16="http://schemas.microsoft.com/office/drawing/2014/main" id="{F14BB582-2A97-1C41-9480-5B15111AAC4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8098050">
                <a:off x="5219831" y="5616845"/>
                <a:ext cx="1246380" cy="1246048"/>
              </a:xfrm>
              <a:prstGeom prst="rtTriangle">
                <a:avLst/>
              </a:prstGeom>
              <a:gradFill>
                <a:gsLst>
                  <a:gs pos="0">
                    <a:schemeClr val="accent1">
                      <a:lumMod val="0"/>
                      <a:lumOff val="100000"/>
                      <a:alpha val="80122"/>
                    </a:schemeClr>
                  </a:gs>
                  <a:gs pos="0">
                    <a:schemeClr val="bg1">
                      <a:alpha val="0"/>
                    </a:schemeClr>
                  </a:gs>
                  <a:gs pos="100000">
                    <a:srgbClr val="FFC000"/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 dirty="0">
                  <a:latin typeface="SimHei" panose="02010609060101010101" pitchFamily="49" charset="-122"/>
                  <a:ea typeface="SimHei" panose="02010609060101010101" pitchFamily="49" charset="-122"/>
                </a:endParaRPr>
              </a:p>
            </p:txBody>
          </p:sp>
        </p:grpSp>
        <p:sp>
          <p:nvSpPr>
            <p:cNvPr id="6" name="任意形状 5">
              <a:extLst>
                <a:ext uri="{FF2B5EF4-FFF2-40B4-BE49-F238E27FC236}">
                  <a16:creationId xmlns:a16="http://schemas.microsoft.com/office/drawing/2014/main" id="{E2426866-6435-024C-98A5-CA3AF7A457A1}"/>
                </a:ext>
              </a:extLst>
            </p:cNvPr>
            <p:cNvSpPr>
              <a:spLocks/>
            </p:cNvSpPr>
            <p:nvPr/>
          </p:nvSpPr>
          <p:spPr>
            <a:xfrm>
              <a:off x="4165241" y="3371010"/>
              <a:ext cx="703465" cy="1660243"/>
            </a:xfrm>
            <a:custGeom>
              <a:avLst/>
              <a:gdLst>
                <a:gd name="connsiteX0" fmla="*/ 0 w 1003300"/>
                <a:gd name="connsiteY0" fmla="*/ 0 h 2497667"/>
                <a:gd name="connsiteX1" fmla="*/ 0 w 1003300"/>
                <a:gd name="connsiteY1" fmla="*/ 2497667 h 2497667"/>
                <a:gd name="connsiteX2" fmla="*/ 1003300 w 1003300"/>
                <a:gd name="connsiteY2" fmla="*/ 1494367 h 2497667"/>
                <a:gd name="connsiteX3" fmla="*/ 1003300 w 1003300"/>
                <a:gd name="connsiteY3" fmla="*/ 4234 h 2497667"/>
                <a:gd name="connsiteX4" fmla="*/ 0 w 1003300"/>
                <a:gd name="connsiteY4" fmla="*/ 0 h 2497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300" h="2497667">
                  <a:moveTo>
                    <a:pt x="0" y="0"/>
                  </a:moveTo>
                  <a:lnTo>
                    <a:pt x="0" y="2497667"/>
                  </a:lnTo>
                  <a:lnTo>
                    <a:pt x="1003300" y="1494367"/>
                  </a:lnTo>
                  <a:lnTo>
                    <a:pt x="1003300" y="4234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0"/>
                    <a:lumOff val="100000"/>
                  </a:schemeClr>
                </a:gs>
                <a:gs pos="0">
                  <a:schemeClr val="bg1">
                    <a:alpha val="0"/>
                  </a:schemeClr>
                </a:gs>
                <a:gs pos="80000">
                  <a:srgbClr val="FFC000"/>
                </a:gs>
                <a:gs pos="50000">
                  <a:schemeClr val="accent4">
                    <a:lumMod val="60000"/>
                    <a:lumOff val="4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latin typeface="SimHei" panose="02010609060101010101" pitchFamily="49" charset="-122"/>
                <a:ea typeface="SimHei" panose="02010609060101010101" pitchFamily="49" charset="-122"/>
              </a:endParaRP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9442A8DF-C930-7C42-B957-51113AD9FEAC}"/>
                </a:ext>
              </a:extLst>
            </p:cNvPr>
            <p:cNvSpPr txBox="1"/>
            <p:nvPr/>
          </p:nvSpPr>
          <p:spPr>
            <a:xfrm>
              <a:off x="5549872" y="3318455"/>
              <a:ext cx="22360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600" dirty="0">
                  <a:latin typeface="SimHei" panose="02010609060101010101" pitchFamily="49" charset="-122"/>
                  <a:ea typeface="SimHei" panose="02010609060101010101" pitchFamily="49" charset="-122"/>
                  <a:cs typeface="Times New Roman" panose="02020603050405020304" pitchFamily="18" charset="0"/>
                </a:rPr>
                <a:t>满足声称隐私</a:t>
              </a:r>
            </a:p>
          </p:txBody>
        </p:sp>
        <p:cxnSp>
          <p:nvCxnSpPr>
            <p:cNvPr id="39" name="直线连接符 38">
              <a:extLst>
                <a:ext uri="{FF2B5EF4-FFF2-40B4-BE49-F238E27FC236}">
                  <a16:creationId xmlns:a16="http://schemas.microsoft.com/office/drawing/2014/main" id="{2EF762AA-206C-324E-BFF4-6674BA807F7D}"/>
                </a:ext>
              </a:extLst>
            </p:cNvPr>
            <p:cNvCxnSpPr>
              <a:cxnSpLocks noChangeAspect="1"/>
            </p:cNvCxnSpPr>
            <p:nvPr/>
          </p:nvCxnSpPr>
          <p:spPr>
            <a:xfrm flipV="1">
              <a:off x="4117777" y="3225226"/>
              <a:ext cx="1872485" cy="1872486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线连接符 50">
              <a:extLst>
                <a:ext uri="{FF2B5EF4-FFF2-40B4-BE49-F238E27FC236}">
                  <a16:creationId xmlns:a16="http://schemas.microsoft.com/office/drawing/2014/main" id="{DAA9D78F-C54E-8E40-AA96-B88E050E8175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4129084" y="4306579"/>
              <a:ext cx="2589037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线连接符 49">
              <a:extLst>
                <a:ext uri="{FF2B5EF4-FFF2-40B4-BE49-F238E27FC236}">
                  <a16:creationId xmlns:a16="http://schemas.microsoft.com/office/drawing/2014/main" id="{1D562498-086D-424B-96F9-25F23236DD96}"/>
                </a:ext>
              </a:extLst>
            </p:cNvPr>
            <p:cNvCxnSpPr>
              <a:cxnSpLocks noChangeAspect="1"/>
            </p:cNvCxnSpPr>
            <p:nvPr/>
          </p:nvCxnSpPr>
          <p:spPr>
            <a:xfrm flipV="1">
              <a:off x="4895660" y="3364649"/>
              <a:ext cx="0" cy="1723667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123BDF99-F639-AF44-A851-338B7FFAD65D}"/>
                </a:ext>
              </a:extLst>
            </p:cNvPr>
            <p:cNvSpPr txBox="1"/>
            <p:nvPr/>
          </p:nvSpPr>
          <p:spPr>
            <a:xfrm>
              <a:off x="5150018" y="5123759"/>
              <a:ext cx="16270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600" dirty="0">
                  <a:latin typeface="SimHei" panose="02010609060101010101" pitchFamily="49" charset="-122"/>
                  <a:ea typeface="SimHei" panose="02010609060101010101" pitchFamily="49" charset="-122"/>
                  <a:cs typeface="Times New Roman" panose="02020603050405020304" pitchFamily="18" charset="0"/>
                </a:rPr>
                <a:t>审计判断为</a:t>
              </a:r>
              <a:r>
                <a:rPr kumimoji="1" lang="en-US" altLang="zh-CN" sz="1600" dirty="0">
                  <a:latin typeface="SimHei" panose="02010609060101010101" pitchFamily="49" charset="-122"/>
                  <a:ea typeface="SimHei" panose="02010609060101010101" pitchFamily="49" charset="-122"/>
                  <a:cs typeface="Calibri" panose="020F0502020204030204" pitchFamily="34" charset="0"/>
                </a:rPr>
                <a:t>“</a:t>
              </a:r>
              <a:r>
                <a:rPr kumimoji="1" lang="zh-CN" altLang="en-US" sz="1600" dirty="0">
                  <a:latin typeface="SimHei" panose="02010609060101010101" pitchFamily="49" charset="-122"/>
                  <a:ea typeface="SimHei" panose="02010609060101010101" pitchFamily="49" charset="-122"/>
                  <a:cs typeface="Times New Roman" panose="02020603050405020304" pitchFamily="18" charset="0"/>
                </a:rPr>
                <a:t>阳</a:t>
              </a:r>
              <a:r>
                <a:rPr kumimoji="1" lang="en-US" altLang="zh-CN" sz="1600" dirty="0">
                  <a:latin typeface="SimHei" panose="02010609060101010101" pitchFamily="49" charset="-122"/>
                  <a:ea typeface="SimHei" panose="02010609060101010101" pitchFamily="49" charset="-122"/>
                  <a:cs typeface="Calibri" panose="020F0502020204030204" pitchFamily="34" charset="0"/>
                </a:rPr>
                <a:t>”</a:t>
              </a:r>
              <a:endParaRPr kumimoji="1" lang="zh-CN" altLang="en-US" sz="1600" dirty="0">
                <a:latin typeface="SimHei" panose="02010609060101010101" pitchFamily="49" charset="-122"/>
                <a:ea typeface="SimHei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34" name="直线箭头连接符 33">
              <a:extLst>
                <a:ext uri="{FF2B5EF4-FFF2-40B4-BE49-F238E27FC236}">
                  <a16:creationId xmlns:a16="http://schemas.microsoft.com/office/drawing/2014/main" id="{BEF9E99A-BFA2-1F42-81F3-1DA89768DD59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4111380" y="5102274"/>
              <a:ext cx="2697489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文本框 35">
                  <a:extLst>
                    <a:ext uri="{FF2B5EF4-FFF2-40B4-BE49-F238E27FC236}">
                      <a16:creationId xmlns:a16="http://schemas.microsoft.com/office/drawing/2014/main" id="{4B87F8F3-0B7B-CD42-96BA-95C219DD9469}"/>
                    </a:ext>
                  </a:extLst>
                </p:cNvPr>
                <p:cNvSpPr txBox="1"/>
                <p:nvPr/>
              </p:nvSpPr>
              <p:spPr>
                <a:xfrm>
                  <a:off x="4756193" y="5161223"/>
                  <a:ext cx="29264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𝜉</m:t>
                            </m:r>
                          </m:e>
                          <m:sup>
                            <m:r>
                              <a:rPr kumimoji="1" lang="en-US" altLang="zh-CN" sz="16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kumimoji="1" lang="zh-CN" altLang="en-US" sz="1600" dirty="0">
                    <a:latin typeface="SimHei" panose="02010609060101010101" pitchFamily="49" charset="-122"/>
                    <a:ea typeface="SimHei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36" name="文本框 35">
                  <a:extLst>
                    <a:ext uri="{FF2B5EF4-FFF2-40B4-BE49-F238E27FC236}">
                      <a16:creationId xmlns:a16="http://schemas.microsoft.com/office/drawing/2014/main" id="{4B87F8F3-0B7B-CD42-96BA-95C219DD94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56193" y="5161223"/>
                  <a:ext cx="292644" cy="246221"/>
                </a:xfrm>
                <a:prstGeom prst="rect">
                  <a:avLst/>
                </a:prstGeom>
                <a:blipFill>
                  <a:blip r:embed="rId3"/>
                  <a:stretch>
                    <a:fillRect l="-16667" b="-3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文本框 36">
                  <a:extLst>
                    <a:ext uri="{FF2B5EF4-FFF2-40B4-BE49-F238E27FC236}">
                      <a16:creationId xmlns:a16="http://schemas.microsoft.com/office/drawing/2014/main" id="{1C5BAFB1-3BF4-9C43-A983-39D620F679B9}"/>
                    </a:ext>
                  </a:extLst>
                </p:cNvPr>
                <p:cNvSpPr txBox="1"/>
                <p:nvPr/>
              </p:nvSpPr>
              <p:spPr>
                <a:xfrm>
                  <a:off x="6773357" y="4964828"/>
                  <a:ext cx="28059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6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kumimoji="1" lang="en-US" altLang="zh-CN" sz="1600" b="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600" dirty="0">
                    <a:latin typeface="SimHei" panose="02010609060101010101" pitchFamily="49" charset="-122"/>
                    <a:ea typeface="SimHei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37" name="文本框 36">
                  <a:extLst>
                    <a:ext uri="{FF2B5EF4-FFF2-40B4-BE49-F238E27FC236}">
                      <a16:creationId xmlns:a16="http://schemas.microsoft.com/office/drawing/2014/main" id="{1C5BAFB1-3BF4-9C43-A983-39D620F679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3357" y="4964828"/>
                  <a:ext cx="280590" cy="246221"/>
                </a:xfrm>
                <a:prstGeom prst="rect">
                  <a:avLst/>
                </a:prstGeom>
                <a:blipFill>
                  <a:blip r:embed="rId4"/>
                  <a:stretch>
                    <a:fillRect b="-952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EFA6C2B0-1503-3B42-AFA6-74F2364F8783}"/>
                </a:ext>
              </a:extLst>
            </p:cNvPr>
            <p:cNvSpPr txBox="1"/>
            <p:nvPr/>
          </p:nvSpPr>
          <p:spPr>
            <a:xfrm>
              <a:off x="5143593" y="3965744"/>
              <a:ext cx="8909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600" dirty="0">
                  <a:solidFill>
                    <a:schemeClr val="accent4">
                      <a:lumMod val="75000"/>
                    </a:schemeClr>
                  </a:solidFill>
                  <a:latin typeface="SimHei" panose="02010609060101010101" pitchFamily="49" charset="-122"/>
                  <a:ea typeface="SimHei" panose="02010609060101010101" pitchFamily="49" charset="-122"/>
                  <a:cs typeface="Times New Roman" panose="02020603050405020304" pitchFamily="18" charset="0"/>
                </a:rPr>
                <a:t>真阳*</a:t>
              </a:r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8604FBF6-C051-8146-9AB6-D9B9729D34DC}"/>
                </a:ext>
              </a:extLst>
            </p:cNvPr>
            <p:cNvSpPr txBox="1"/>
            <p:nvPr/>
          </p:nvSpPr>
          <p:spPr>
            <a:xfrm>
              <a:off x="4851593" y="3550912"/>
              <a:ext cx="107335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600" dirty="0">
                  <a:latin typeface="SimHei" panose="02010609060101010101" pitchFamily="49" charset="-122"/>
                  <a:ea typeface="SimHei" panose="02010609060101010101" pitchFamily="49" charset="-122"/>
                  <a:cs typeface="Times New Roman" panose="02020603050405020304" pitchFamily="18" charset="0"/>
                </a:rPr>
                <a:t>假阳</a:t>
              </a: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EB7088D0-3954-7B4B-8F7A-15533C520024}"/>
                </a:ext>
              </a:extLst>
            </p:cNvPr>
            <p:cNvSpPr txBox="1"/>
            <p:nvPr/>
          </p:nvSpPr>
          <p:spPr>
            <a:xfrm>
              <a:off x="4110488" y="3557913"/>
              <a:ext cx="8361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600" b="1" dirty="0">
                  <a:solidFill>
                    <a:schemeClr val="accent4">
                      <a:lumMod val="75000"/>
                    </a:schemeClr>
                  </a:solidFill>
                  <a:latin typeface="SimHei" panose="02010609060101010101" pitchFamily="49" charset="-122"/>
                  <a:ea typeface="SimHei" panose="02010609060101010101" pitchFamily="49" charset="-122"/>
                  <a:cs typeface="Times New Roman" panose="02020603050405020304" pitchFamily="18" charset="0"/>
                </a:rPr>
                <a:t>真阴*</a:t>
              </a:r>
            </a:p>
          </p:txBody>
        </p:sp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F2EC1D9F-EF29-4140-B133-DB06248306E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5212" y="5073844"/>
              <a:ext cx="72000" cy="72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SimHei" panose="02010609060101010101" pitchFamily="49" charset="-122"/>
                <a:ea typeface="SimHei" panose="02010609060101010101" pitchFamily="49" charset="-122"/>
              </a:endParaRPr>
            </a:p>
          </p:txBody>
        </p:sp>
        <p:cxnSp>
          <p:nvCxnSpPr>
            <p:cNvPr id="41" name="直线箭头连接符 40">
              <a:extLst>
                <a:ext uri="{FF2B5EF4-FFF2-40B4-BE49-F238E27FC236}">
                  <a16:creationId xmlns:a16="http://schemas.microsoft.com/office/drawing/2014/main" id="{E1C445F0-6E49-4D4A-AEA2-00E73432F328}"/>
                </a:ext>
              </a:extLst>
            </p:cNvPr>
            <p:cNvCxnSpPr>
              <a:cxnSpLocks noChangeAspect="1"/>
            </p:cNvCxnSpPr>
            <p:nvPr/>
          </p:nvCxnSpPr>
          <p:spPr>
            <a:xfrm flipV="1">
              <a:off x="4124912" y="3247249"/>
              <a:ext cx="0" cy="1873620"/>
            </a:xfrm>
            <a:prstGeom prst="straightConnector1">
              <a:avLst/>
            </a:prstGeom>
            <a:ln w="444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文本框 41">
                  <a:extLst>
                    <a:ext uri="{FF2B5EF4-FFF2-40B4-BE49-F238E27FC236}">
                      <a16:creationId xmlns:a16="http://schemas.microsoft.com/office/drawing/2014/main" id="{411E5721-C36A-324F-997A-F41E9263A592}"/>
                    </a:ext>
                  </a:extLst>
                </p:cNvPr>
                <p:cNvSpPr txBox="1"/>
                <p:nvPr/>
              </p:nvSpPr>
              <p:spPr>
                <a:xfrm>
                  <a:off x="3815386" y="4964828"/>
                  <a:ext cx="216405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600" i="1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zh-CN" altLang="en-US" sz="1600" dirty="0">
                    <a:latin typeface="SimHei" panose="02010609060101010101" pitchFamily="49" charset="-122"/>
                    <a:ea typeface="SimHei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42" name="文本框 41">
                  <a:extLst>
                    <a:ext uri="{FF2B5EF4-FFF2-40B4-BE49-F238E27FC236}">
                      <a16:creationId xmlns:a16="http://schemas.microsoft.com/office/drawing/2014/main" id="{411E5721-C36A-324F-997A-F41E9263A5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5386" y="4964828"/>
                  <a:ext cx="216405" cy="246221"/>
                </a:xfrm>
                <a:prstGeom prst="rect">
                  <a:avLst/>
                </a:prstGeom>
                <a:blipFill>
                  <a:blip r:embed="rId5"/>
                  <a:stretch>
                    <a:fillRect l="-5556" r="-11111" b="-952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文本框 42">
                  <a:extLst>
                    <a:ext uri="{FF2B5EF4-FFF2-40B4-BE49-F238E27FC236}">
                      <a16:creationId xmlns:a16="http://schemas.microsoft.com/office/drawing/2014/main" id="{FB32B0DB-A465-7549-8ACD-E2218828B3A7}"/>
                    </a:ext>
                  </a:extLst>
                </p:cNvPr>
                <p:cNvSpPr txBox="1"/>
                <p:nvPr/>
              </p:nvSpPr>
              <p:spPr>
                <a:xfrm>
                  <a:off x="3983830" y="3018207"/>
                  <a:ext cx="373588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16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kumimoji="1" lang="en-US" altLang="zh-CN" sz="1600" b="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kumimoji="1" lang="zh-CN" altLang="en-US" sz="1600" dirty="0">
                    <a:latin typeface="SimHei" panose="02010609060101010101" pitchFamily="49" charset="-122"/>
                    <a:ea typeface="SimHei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43" name="文本框 42">
                  <a:extLst>
                    <a:ext uri="{FF2B5EF4-FFF2-40B4-BE49-F238E27FC236}">
                      <a16:creationId xmlns:a16="http://schemas.microsoft.com/office/drawing/2014/main" id="{FB32B0DB-A465-7549-8ACD-E2218828B3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83830" y="3018207"/>
                  <a:ext cx="373588" cy="246221"/>
                </a:xfrm>
                <a:prstGeom prst="rect">
                  <a:avLst/>
                </a:prstGeom>
                <a:blipFill>
                  <a:blip r:embed="rId6"/>
                  <a:stretch>
                    <a:fillRect b="-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文本框 43">
                  <a:extLst>
                    <a:ext uri="{FF2B5EF4-FFF2-40B4-BE49-F238E27FC236}">
                      <a16:creationId xmlns:a16="http://schemas.microsoft.com/office/drawing/2014/main" id="{43FB29E4-417B-F549-BA56-C7C48E3C1C13}"/>
                    </a:ext>
                  </a:extLst>
                </p:cNvPr>
                <p:cNvSpPr txBox="1"/>
                <p:nvPr/>
              </p:nvSpPr>
              <p:spPr>
                <a:xfrm>
                  <a:off x="3837965" y="4148171"/>
                  <a:ext cx="29264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𝜉</m:t>
                            </m:r>
                          </m:e>
                          <m:sup>
                            <m:r>
                              <a:rPr kumimoji="1" lang="en-US" altLang="zh-CN" sz="16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kumimoji="1" lang="zh-CN" altLang="en-US" sz="1600" dirty="0">
                    <a:latin typeface="SimHei" panose="02010609060101010101" pitchFamily="49" charset="-122"/>
                    <a:ea typeface="SimHei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44" name="文本框 43">
                  <a:extLst>
                    <a:ext uri="{FF2B5EF4-FFF2-40B4-BE49-F238E27FC236}">
                      <a16:creationId xmlns:a16="http://schemas.microsoft.com/office/drawing/2014/main" id="{43FB29E4-417B-F549-BA56-C7C48E3C1C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7965" y="4148171"/>
                  <a:ext cx="292644" cy="246221"/>
                </a:xfrm>
                <a:prstGeom prst="rect">
                  <a:avLst/>
                </a:prstGeom>
                <a:blipFill>
                  <a:blip r:embed="rId7"/>
                  <a:stretch>
                    <a:fillRect l="-12500" b="-3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F0338D6A-9BF3-5F4D-A6A1-7BE507E7B5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86692" y="4270168"/>
              <a:ext cx="72000" cy="72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SimHei" panose="02010609060101010101" pitchFamily="49" charset="-122"/>
                <a:ea typeface="SimHei" panose="02010609060101010101" pitchFamily="49" charset="-122"/>
              </a:endParaRPr>
            </a:p>
          </p:txBody>
        </p: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F44F86E9-6167-D64C-B03A-0504F663B31C}"/>
                </a:ext>
              </a:extLst>
            </p:cNvPr>
            <p:cNvGrpSpPr/>
            <p:nvPr/>
          </p:nvGrpSpPr>
          <p:grpSpPr>
            <a:xfrm>
              <a:off x="5806198" y="3124198"/>
              <a:ext cx="293599" cy="277019"/>
              <a:chOff x="3318590" y="2427104"/>
              <a:chExt cx="293599" cy="277019"/>
            </a:xfrm>
          </p:grpSpPr>
          <p:sp>
            <p:nvSpPr>
              <p:cNvPr id="10" name="三角形 9">
                <a:extLst>
                  <a:ext uri="{FF2B5EF4-FFF2-40B4-BE49-F238E27FC236}">
                    <a16:creationId xmlns:a16="http://schemas.microsoft.com/office/drawing/2014/main" id="{B04A5946-A6F0-D849-97FA-3B9E41FF14AB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8893501">
                <a:off x="3285022" y="2460672"/>
                <a:ext cx="175135" cy="108000"/>
              </a:xfrm>
              <a:prstGeom prst="triangl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 dirty="0">
                  <a:latin typeface="SimHei" panose="02010609060101010101" pitchFamily="49" charset="-122"/>
                  <a:ea typeface="SimHei" panose="02010609060101010101" pitchFamily="49" charset="-122"/>
                </a:endParaRPr>
              </a:p>
            </p:txBody>
          </p:sp>
          <p:sp>
            <p:nvSpPr>
              <p:cNvPr id="40" name="三角形 39">
                <a:extLst>
                  <a:ext uri="{FF2B5EF4-FFF2-40B4-BE49-F238E27FC236}">
                    <a16:creationId xmlns:a16="http://schemas.microsoft.com/office/drawing/2014/main" id="{BF9231A6-AB80-DE49-9A43-7E546F58ACE1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8119501">
                <a:off x="3437054" y="2596123"/>
                <a:ext cx="175135" cy="108000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 dirty="0">
                  <a:latin typeface="SimHei" panose="02010609060101010101" pitchFamily="49" charset="-122"/>
                  <a:ea typeface="SimHei" panose="02010609060101010101" pitchFamily="49" charset="-122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文本框 57">
                  <a:extLst>
                    <a:ext uri="{FF2B5EF4-FFF2-40B4-BE49-F238E27FC236}">
                      <a16:creationId xmlns:a16="http://schemas.microsoft.com/office/drawing/2014/main" id="{4FEAD2A4-9670-F946-B0E0-6C23DFAF29A4}"/>
                    </a:ext>
                  </a:extLst>
                </p:cNvPr>
                <p:cNvSpPr txBox="1"/>
                <p:nvPr/>
              </p:nvSpPr>
              <p:spPr>
                <a:xfrm rot="18760587">
                  <a:off x="5296709" y="3228946"/>
                  <a:ext cx="702565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1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p>
                          <m:r>
                            <a:rPr kumimoji="1" lang="en-US" altLang="zh-CN" sz="1600" b="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a14:m>
                  <a:r>
                    <a:rPr kumimoji="1" lang="en-US" altLang="zh-CN" sz="1600" dirty="0">
                      <a:latin typeface="SimHei" panose="02010609060101010101" pitchFamily="49" charset="-122"/>
                      <a:ea typeface="SimHei" panose="02010609060101010101" pitchFamily="49" charset="-122"/>
                    </a:rPr>
                    <a:t>=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600" b="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zh-CN" sz="1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kumimoji="1" lang="en-US" altLang="zh-CN" sz="1600" b="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a14:m>
                  <a:endParaRPr kumimoji="1" lang="zh-CN" altLang="en-US" sz="1600" dirty="0">
                    <a:latin typeface="SimHei" panose="02010609060101010101" pitchFamily="49" charset="-122"/>
                    <a:ea typeface="SimHei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58" name="文本框 57">
                  <a:extLst>
                    <a:ext uri="{FF2B5EF4-FFF2-40B4-BE49-F238E27FC236}">
                      <a16:creationId xmlns:a16="http://schemas.microsoft.com/office/drawing/2014/main" id="{4FEAD2A4-9670-F946-B0E0-6C23DFAF29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8760587">
                  <a:off x="5296709" y="3228946"/>
                  <a:ext cx="702565" cy="246221"/>
                </a:xfrm>
                <a:prstGeom prst="rect">
                  <a:avLst/>
                </a:prstGeom>
                <a:blipFill>
                  <a:blip r:embed="rId8"/>
                  <a:stretch>
                    <a:fillRect l="-1887" b="-545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5" name="组合 54">
              <a:extLst>
                <a:ext uri="{FF2B5EF4-FFF2-40B4-BE49-F238E27FC236}">
                  <a16:creationId xmlns:a16="http://schemas.microsoft.com/office/drawing/2014/main" id="{6CCDA70A-E893-FF42-837D-CA420E265292}"/>
                </a:ext>
              </a:extLst>
            </p:cNvPr>
            <p:cNvGrpSpPr/>
            <p:nvPr/>
          </p:nvGrpSpPr>
          <p:grpSpPr>
            <a:xfrm rot="18883247">
              <a:off x="4697515" y="5080032"/>
              <a:ext cx="381606" cy="390953"/>
              <a:chOff x="3625167" y="1633244"/>
              <a:chExt cx="381606" cy="390953"/>
            </a:xfrm>
          </p:grpSpPr>
          <p:sp>
            <p:nvSpPr>
              <p:cNvPr id="56" name="三角形 55">
                <a:extLst>
                  <a:ext uri="{FF2B5EF4-FFF2-40B4-BE49-F238E27FC236}">
                    <a16:creationId xmlns:a16="http://schemas.microsoft.com/office/drawing/2014/main" id="{AEB33922-17A0-CA46-8B26-27690F57B10B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8893501">
                <a:off x="3591599" y="1666812"/>
                <a:ext cx="175135" cy="108000"/>
              </a:xfrm>
              <a:prstGeom prst="triangl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 dirty="0">
                  <a:latin typeface="SimHei" panose="02010609060101010101" pitchFamily="49" charset="-122"/>
                  <a:ea typeface="SimHei" panose="02010609060101010101" pitchFamily="49" charset="-122"/>
                </a:endParaRPr>
              </a:p>
            </p:txBody>
          </p:sp>
          <p:sp>
            <p:nvSpPr>
              <p:cNvPr id="59" name="三角形 58">
                <a:extLst>
                  <a:ext uri="{FF2B5EF4-FFF2-40B4-BE49-F238E27FC236}">
                    <a16:creationId xmlns:a16="http://schemas.microsoft.com/office/drawing/2014/main" id="{B6B87525-26F6-A045-BE5B-CAD94DAE6647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8119501">
                <a:off x="3831638" y="1916197"/>
                <a:ext cx="175135" cy="108000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 dirty="0">
                  <a:latin typeface="SimHei" panose="02010609060101010101" pitchFamily="49" charset="-122"/>
                  <a:ea typeface="SimHei" panose="02010609060101010101" pitchFamily="49" charset="-122"/>
                </a:endParaRPr>
              </a:p>
            </p:txBody>
          </p:sp>
        </p:grp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270A5C61-02C9-CC46-999E-69C805CF94B3}"/>
                </a:ext>
              </a:extLst>
            </p:cNvPr>
            <p:cNvSpPr txBox="1"/>
            <p:nvPr/>
          </p:nvSpPr>
          <p:spPr>
            <a:xfrm>
              <a:off x="3298668" y="3817687"/>
              <a:ext cx="72732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600" dirty="0">
                  <a:latin typeface="SimHei" panose="02010609060101010101" pitchFamily="49" charset="-122"/>
                  <a:ea typeface="SimHei" panose="02010609060101010101" pitchFamily="49" charset="-122"/>
                  <a:cs typeface="Times New Roman" panose="02020603050405020304" pitchFamily="18" charset="0"/>
                </a:rPr>
                <a:t>黑盒审计</a:t>
              </a:r>
              <a:endParaRPr kumimoji="1" lang="en-US" altLang="zh-CN" sz="1600" dirty="0">
                <a:latin typeface="SimHei" panose="02010609060101010101" pitchFamily="49" charset="-122"/>
                <a:ea typeface="SimHei" panose="02010609060101010101" pitchFamily="49" charset="-122"/>
                <a:cs typeface="Times New Roman" panose="02020603050405020304" pitchFamily="18" charset="0"/>
              </a:endParaRPr>
            </a:p>
            <a:p>
              <a:pPr algn="ctr"/>
              <a:r>
                <a:rPr kumimoji="1" lang="zh-CN" altLang="en-US" sz="1600" dirty="0">
                  <a:latin typeface="SimHei" panose="02010609060101010101" pitchFamily="49" charset="-122"/>
                  <a:ea typeface="SimHei" panose="02010609060101010101" pitchFamily="49" charset="-122"/>
                  <a:cs typeface="Times New Roman" panose="02020603050405020304" pitchFamily="18" charset="0"/>
                </a:rPr>
                <a:t>结果</a:t>
              </a:r>
              <a:endParaRPr kumimoji="1" lang="zh-CN" altLang="en-US" sz="1600" dirty="0">
                <a:latin typeface="SimHei" panose="02010609060101010101" pitchFamily="49" charset="-122"/>
                <a:ea typeface="SimHei" panose="02010609060101010101" pitchFamily="49" charset="-122"/>
                <a:cs typeface="Calibri" panose="020F0502020204030204" pitchFamily="34" charset="0"/>
              </a:endParaRPr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C7B5E7BC-AC84-F042-846B-9C96CAB85E2A}"/>
                </a:ext>
              </a:extLst>
            </p:cNvPr>
            <p:cNvSpPr txBox="1"/>
            <p:nvPr/>
          </p:nvSpPr>
          <p:spPr>
            <a:xfrm>
              <a:off x="3305154" y="2994098"/>
              <a:ext cx="71564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600" dirty="0">
                  <a:latin typeface="SimHei" panose="02010609060101010101" pitchFamily="49" charset="-122"/>
                  <a:ea typeface="SimHei" panose="02010609060101010101" pitchFamily="49" charset="-122"/>
                  <a:cs typeface="Times New Roman" panose="02020603050405020304" pitchFamily="18" charset="0"/>
                </a:rPr>
                <a:t>实际隐私</a:t>
              </a:r>
              <a:endParaRPr kumimoji="1" lang="zh-CN" altLang="en-US" sz="1600" dirty="0">
                <a:latin typeface="SimHei" panose="02010609060101010101" pitchFamily="49" charset="-122"/>
                <a:ea typeface="SimHei" panose="02010609060101010101" pitchFamily="49" charset="-122"/>
                <a:cs typeface="Calibri" panose="020F0502020204030204" pitchFamily="34" charset="0"/>
              </a:endParaRPr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692BF470-1D8C-5F46-831A-67624A65C6D5}"/>
                </a:ext>
              </a:extLst>
            </p:cNvPr>
            <p:cNvSpPr txBox="1"/>
            <p:nvPr/>
          </p:nvSpPr>
          <p:spPr>
            <a:xfrm>
              <a:off x="6929587" y="4828481"/>
              <a:ext cx="62305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600" dirty="0">
                  <a:latin typeface="SimHei" panose="02010609060101010101" pitchFamily="49" charset="-122"/>
                  <a:ea typeface="SimHei" panose="02010609060101010101" pitchFamily="49" charset="-122"/>
                  <a:cs typeface="Times New Roman" panose="02020603050405020304" pitchFamily="18" charset="0"/>
                </a:rPr>
                <a:t>声称隐私</a:t>
              </a:r>
              <a:endParaRPr kumimoji="1" lang="zh-CN" altLang="en-US" sz="1600" dirty="0">
                <a:latin typeface="SimHei" panose="02010609060101010101" pitchFamily="49" charset="-122"/>
                <a:ea typeface="SimHei" panose="02010609060101010101" pitchFamily="49" charset="-122"/>
                <a:cs typeface="Calibri" panose="020F0502020204030204" pitchFamily="34" charset="0"/>
              </a:endParaRPr>
            </a:p>
          </p:txBody>
        </p: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6DCFDE3B-E842-3B44-9942-F1F057C59D72}"/>
                </a:ext>
              </a:extLst>
            </p:cNvPr>
            <p:cNvSpPr txBox="1"/>
            <p:nvPr/>
          </p:nvSpPr>
          <p:spPr>
            <a:xfrm>
              <a:off x="5621044" y="3670522"/>
              <a:ext cx="27835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600" dirty="0">
                  <a:solidFill>
                    <a:schemeClr val="accent4">
                      <a:lumMod val="75000"/>
                    </a:schemeClr>
                  </a:solidFill>
                  <a:latin typeface="SimHei" panose="02010609060101010101" pitchFamily="49" charset="-122"/>
                  <a:ea typeface="SimHei" panose="02010609060101010101" pitchFamily="49" charset="-122"/>
                  <a:cs typeface="Times New Roman" panose="02020603050405020304" pitchFamily="18" charset="0"/>
                </a:rPr>
                <a:t>*黑盒审计可靠区域</a:t>
              </a:r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685D7F3F-D584-0C4A-991F-5EDC4F9AE234}"/>
                </a:ext>
              </a:extLst>
            </p:cNvPr>
            <p:cNvSpPr txBox="1"/>
            <p:nvPr/>
          </p:nvSpPr>
          <p:spPr>
            <a:xfrm>
              <a:off x="4316354" y="4704002"/>
              <a:ext cx="6255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zh-CN" altLang="en-US" sz="1600" dirty="0">
                  <a:latin typeface="SimHei" panose="02010609060101010101" pitchFamily="49" charset="-122"/>
                  <a:ea typeface="SimHei" panose="02010609060101010101" pitchFamily="49" charset="-122"/>
                  <a:cs typeface="Times New Roman" panose="02020603050405020304" pitchFamily="18" charset="0"/>
                </a:rPr>
                <a:t>假阴</a:t>
              </a:r>
              <a:endParaRPr kumimoji="1" lang="en-US" altLang="zh-CN" sz="1600" dirty="0">
                <a:latin typeface="SimHei" panose="02010609060101010101" pitchFamily="49" charset="-122"/>
                <a:ea typeface="SimHei" panose="02010609060101010101" pitchFamily="49" charset="-122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0" name="圆角矩形 59">
                  <a:extLst>
                    <a:ext uri="{FF2B5EF4-FFF2-40B4-BE49-F238E27FC236}">
                      <a16:creationId xmlns:a16="http://schemas.microsoft.com/office/drawing/2014/main" id="{FD144510-9FF7-F141-A8C8-689A628B92DC}"/>
                    </a:ext>
                  </a:extLst>
                </p:cNvPr>
                <p:cNvSpPr/>
                <p:nvPr/>
              </p:nvSpPr>
              <p:spPr>
                <a:xfrm>
                  <a:off x="4165981" y="4333196"/>
                  <a:ext cx="2531562" cy="731394"/>
                </a:xfrm>
                <a:prstGeom prst="roundRect">
                  <a:avLst>
                    <a:gd name="adj" fmla="val 9452"/>
                  </a:avLst>
                </a:prstGeom>
                <a:solidFill>
                  <a:schemeClr val="tx1">
                    <a:lumMod val="50000"/>
                    <a:lumOff val="50000"/>
                    <a:alpha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zh-CN" altLang="en-US" sz="1600" dirty="0">
                      <a:latin typeface="SimHei" panose="02010609060101010101" pitchFamily="49" charset="-122"/>
                      <a:ea typeface="SimHei" panose="02010609060101010101" pitchFamily="49" charset="-122"/>
                      <a:cs typeface="Times New Roman" panose="02020603050405020304" pitchFamily="18" charset="0"/>
                    </a:rPr>
                    <a:t>不存在此</a:t>
                  </a:r>
                  <a14:m>
                    <m:oMath xmlns:m="http://schemas.openxmlformats.org/officeDocument/2006/math">
                      <m:r>
                        <a:rPr kumimoji="1" lang="zh-CN" altLang="en-US" sz="1600" i="1">
                          <a:latin typeface="Cambria Math" panose="02040503050406030204" pitchFamily="18" charset="0"/>
                        </a:rPr>
                        <m:t>情况</m:t>
                      </m:r>
                    </m:oMath>
                  </a14:m>
                  <a:endParaRPr kumimoji="1" lang="zh-CN" altLang="en-US" sz="1600" dirty="0">
                    <a:latin typeface="SimHei" panose="02010609060101010101" pitchFamily="49" charset="-122"/>
                    <a:ea typeface="SimHei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60" name="圆角矩形 59">
                  <a:extLst>
                    <a:ext uri="{FF2B5EF4-FFF2-40B4-BE49-F238E27FC236}">
                      <a16:creationId xmlns:a16="http://schemas.microsoft.com/office/drawing/2014/main" id="{FD144510-9FF7-F141-A8C8-689A628B92D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65981" y="4333196"/>
                  <a:ext cx="2531562" cy="731394"/>
                </a:xfrm>
                <a:prstGeom prst="roundRect">
                  <a:avLst>
                    <a:gd name="adj" fmla="val 9452"/>
                  </a:avLst>
                </a:prstGeom>
                <a:blipFill>
                  <a:blip r:embed="rId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331361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122</TotalTime>
  <Words>46</Words>
  <Application>Microsoft Macintosh PowerPoint</Application>
  <PresentationFormat>A4 纸张(210x297 毫米)</PresentationFormat>
  <Paragraphs>19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等线</vt:lpstr>
      <vt:lpstr>SimHei</vt:lpstr>
      <vt:lpstr>Arial</vt:lpstr>
      <vt:lpstr>Calibri</vt:lpstr>
      <vt:lpstr>Calibri Light</vt:lpstr>
      <vt:lpstr>Cambria Math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9884</dc:creator>
  <cp:lastModifiedBy>9884</cp:lastModifiedBy>
  <cp:revision>48</cp:revision>
  <dcterms:created xsi:type="dcterms:W3CDTF">2024-02-05T02:45:02Z</dcterms:created>
  <dcterms:modified xsi:type="dcterms:W3CDTF">2024-02-05T05:04:24Z</dcterms:modified>
</cp:coreProperties>
</file>