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5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046"/>
    <a:srgbClr val="FFFFFF"/>
    <a:srgbClr val="FEF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 snapToObjects="1" showGuides="1">
      <p:cViewPr>
        <p:scale>
          <a:sx n="124" d="100"/>
          <a:sy n="124" d="100"/>
        </p:scale>
        <p:origin x="144" y="144"/>
      </p:cViewPr>
      <p:guideLst>
        <p:guide orient="horz" pos="1729"/>
        <p:guide pos="5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9FC2E-250F-3C43-97BF-DA02BEE65518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AA598-B695-7C40-961E-FCE635D799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1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A598-B695-7C40-961E-FCE635D7992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42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35FED-929E-A342-B876-CC162D67B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8D09B1-C41B-1A43-93AC-6E2BFAAF4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5FED2-F194-9244-8F71-52F80F25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55-D527-4643-A876-9F8A38C6DE5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83752-E1E8-144A-818F-27D4414C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2FD23-F0BE-B440-AF28-A74B10F4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368-02BE-A743-96BF-A94E78D50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D2C3-DFAC-C34C-BFFA-A3101973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B2D97-A78C-1C4C-9FED-1B203B067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89DC4-9C9D-9649-B88B-43306423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55-D527-4643-A876-9F8A38C6DE5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92F4C-C68C-7244-8019-1952490C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2CE45-F111-2A43-A492-75761F6B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368-02BE-A743-96BF-A94E78D50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4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B37736-C043-5749-B3AA-0083B874A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4C02D5-0E82-2A43-88AF-37194496D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4AE8F-077A-BF4F-AE0E-D1EB57C7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55-D527-4643-A876-9F8A38C6DE5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830CD-4E39-D946-855F-56A58E56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B2E3A-B130-F04B-AF64-EA4810B3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368-02BE-A743-96BF-A94E78D50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4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60F95-A6C2-B648-83D1-458B0FFD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235C6-CC54-FA42-BF16-C60074C2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E6A49-7527-0748-89AC-76A2443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55-D527-4643-A876-9F8A38C6DE5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90753-659A-0944-BE46-75A3A99A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56AA9-4594-6B47-8067-6C75AB21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368-02BE-A743-96BF-A94E78D50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6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8B34C-4AE4-FC4F-9614-C029FF9C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6BCFC-6932-2A48-9AD0-DAF6186B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86288-186C-E84F-944B-A894D0E7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55-D527-4643-A876-9F8A38C6DE5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97DDE-7E89-8046-98C6-FB5DA096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2DE89-C537-D347-A0E7-5E36F66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368-02BE-A743-96BF-A94E78D50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52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B1A16-0398-1C42-8B69-BE578F7A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683B9-0B8A-B647-ABAD-C26CA3D0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5DD4C-A3C8-A042-8D50-293EF153A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92305-1D0C-0345-B045-F367A5C4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55-D527-4643-A876-9F8A38C6DE5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F4963-6338-9647-90A9-FF91B953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9EA35-C64A-EE4E-86B4-4F2108F4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368-02BE-A743-96BF-A94E78D50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06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96BA6-54C4-B246-9C65-3AFBB7A8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1422D-70C7-DB4E-9AD6-C09B76C0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79B04-364E-A741-B3BF-C2EB6D94F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C0BBE9-5DCE-414D-961D-0E0BDE919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18BEE7-DFF7-594C-88A2-38D7C7C17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DF4221-F72B-F54B-BE57-5CA91EB5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55-D527-4643-A876-9F8A38C6DE5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0807F2-ECAC-CD4B-A63D-8357D9A4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32B092-C799-0F4C-A976-F929F8F1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368-02BE-A743-96BF-A94E78D50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42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4712F-CA12-B14B-A7BD-8A18E12D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3EDF28-5D9A-4841-A2F3-F6F7DB4E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55-D527-4643-A876-9F8A38C6DE5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3F8B99-2D47-6A44-850B-6E74FF89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0626CF-7F61-9B4A-9D48-1754BEA6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368-02BE-A743-96BF-A94E78D50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7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970FC2-2655-7A4B-B170-519317AD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55-D527-4643-A876-9F8A38C6DE5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41AFC8-8699-5E42-AEB2-530FA751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7A175-5BF8-3F45-AFFD-F8F634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368-02BE-A743-96BF-A94E78D50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48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CD303-8ACA-1B4D-8E08-66DC207B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D074C-8322-6140-B1B2-E25ACE54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1FFEF2-DE18-C146-8F6E-5D83417B5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4E216-EF18-8049-B5A3-FE7B3938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55-D527-4643-A876-9F8A38C6DE5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C5891-37E0-6A48-A222-297209B3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01A2B-2A33-9249-B836-F02D6940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368-02BE-A743-96BF-A94E78D50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9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EDFD5-A4E7-334E-B734-E294DF06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BCC8ED-D04A-394E-BB04-3A4A8A818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E54DF5-2CF5-2249-8453-150FA8DFC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98CD7-6A47-3945-8EA1-70D9AAB1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55-D527-4643-A876-9F8A38C6DE5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7DF88E-447A-BD4C-8D9B-7DE62F07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207AE-9966-3042-B3B9-8A6A156D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5368-02BE-A743-96BF-A94E78D50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40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31769A-D2FD-4F4A-8070-573401DE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3E85F-F59F-2141-9D15-7D853B36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26038-21C6-E647-85E6-0539C6108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C855-D527-4643-A876-9F8A38C6DE5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85CA-FF36-714A-A9CC-FABB3788E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62C54-5F21-5640-AA82-4B5E34417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5368-02BE-A743-96BF-A94E78D50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4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>
            <a:extLst>
              <a:ext uri="{FF2B5EF4-FFF2-40B4-BE49-F238E27FC236}">
                <a16:creationId xmlns:a16="http://schemas.microsoft.com/office/drawing/2014/main" id="{7DCB8870-86CA-534B-AA2C-F8E63B2DC8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5" r="5319"/>
          <a:stretch/>
        </p:blipFill>
        <p:spPr>
          <a:xfrm>
            <a:off x="1934512" y="270118"/>
            <a:ext cx="7520683" cy="3200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01CBECD-E9B5-6B49-845F-B2FA6D0A5F9C}"/>
                  </a:ext>
                </a:extLst>
              </p:cNvPr>
              <p:cNvSpPr txBox="1"/>
              <p:nvPr/>
            </p:nvSpPr>
            <p:spPr>
              <a:xfrm>
                <a:off x="9117617" y="2528471"/>
                <a:ext cx="31739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200" i="1" smtClean="0">
                          <a:solidFill>
                            <a:srgbClr val="F9C046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zh-CN" altLang="en-US" sz="2200" dirty="0">
                  <a:solidFill>
                    <a:srgbClr val="F9C046"/>
                  </a:solidFill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01CBECD-E9B5-6B49-845F-B2FA6D0A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617" y="2528471"/>
                <a:ext cx="317395" cy="338554"/>
              </a:xfrm>
              <a:prstGeom prst="rect">
                <a:avLst/>
              </a:prstGeom>
              <a:blipFill>
                <a:blip r:embed="rId4"/>
                <a:stretch>
                  <a:fillRect l="-11538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76DB4A6C-9AA4-044A-9E6B-0E2B36AFD0A1}"/>
              </a:ext>
            </a:extLst>
          </p:cNvPr>
          <p:cNvSpPr/>
          <p:nvPr/>
        </p:nvSpPr>
        <p:spPr>
          <a:xfrm>
            <a:off x="9105900" y="3390900"/>
            <a:ext cx="59055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AC03A46-6B76-4B4E-BD1A-418FFC00208C}"/>
                  </a:ext>
                </a:extLst>
              </p:cNvPr>
              <p:cNvSpPr txBox="1"/>
              <p:nvPr/>
            </p:nvSpPr>
            <p:spPr>
              <a:xfrm>
                <a:off x="6354003" y="502577"/>
                <a:ext cx="643766" cy="4624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lap</m:t>
                          </m:r>
                        </m:sup>
                      </m:sSubSup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AC03A46-6B76-4B4E-BD1A-418FFC00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003" y="502577"/>
                <a:ext cx="643766" cy="462499"/>
              </a:xfrm>
              <a:prstGeom prst="rect">
                <a:avLst/>
              </a:prstGeom>
              <a:blipFill>
                <a:blip r:embed="rId5"/>
                <a:stretch>
                  <a:fillRect l="-9615" t="-5405" r="-5769" b="-16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5ABA311-4E97-1C4F-AAFF-E06F948152AC}"/>
                  </a:ext>
                </a:extLst>
              </p:cNvPr>
              <p:cNvSpPr txBox="1"/>
              <p:nvPr/>
            </p:nvSpPr>
            <p:spPr>
              <a:xfrm>
                <a:off x="8958928" y="3007328"/>
                <a:ext cx="2580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5ABA311-4E97-1C4F-AAFF-E06F9481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928" y="3007328"/>
                <a:ext cx="258084" cy="276999"/>
              </a:xfrm>
              <a:prstGeom prst="rect">
                <a:avLst/>
              </a:prstGeom>
              <a:blipFill>
                <a:blip r:embed="rId6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1C11C7C-9EF2-8A4F-9634-E70119690B9B}"/>
                  </a:ext>
                </a:extLst>
              </p:cNvPr>
              <p:cNvSpPr txBox="1"/>
              <p:nvPr/>
            </p:nvSpPr>
            <p:spPr>
              <a:xfrm>
                <a:off x="634458" y="1550032"/>
                <a:ext cx="1226793" cy="6155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kumimoji="1"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en-US" altLang="zh-C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1C11C7C-9EF2-8A4F-9634-E70119690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8" y="1550032"/>
                <a:ext cx="1226793" cy="615553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C60512EE-2E31-DB4F-82F6-6970A2F91DB6}"/>
              </a:ext>
            </a:extLst>
          </p:cNvPr>
          <p:cNvSpPr/>
          <p:nvPr/>
        </p:nvSpPr>
        <p:spPr>
          <a:xfrm>
            <a:off x="6448512" y="2553722"/>
            <a:ext cx="486383" cy="276999"/>
          </a:xfrm>
          <a:prstGeom prst="rect">
            <a:avLst/>
          </a:prstGeom>
          <a:solidFill>
            <a:srgbClr val="FEF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820DF5-C92B-1242-A650-64B2B3726E33}"/>
              </a:ext>
            </a:extLst>
          </p:cNvPr>
          <p:cNvSpPr/>
          <p:nvPr/>
        </p:nvSpPr>
        <p:spPr>
          <a:xfrm>
            <a:off x="7759521" y="2553721"/>
            <a:ext cx="486383" cy="276999"/>
          </a:xfrm>
          <a:prstGeom prst="rect">
            <a:avLst/>
          </a:prstGeom>
          <a:solidFill>
            <a:srgbClr val="FEF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49B079-0DE7-DD4C-9676-D800E6822E11}"/>
              </a:ext>
            </a:extLst>
          </p:cNvPr>
          <p:cNvSpPr/>
          <p:nvPr/>
        </p:nvSpPr>
        <p:spPr>
          <a:xfrm>
            <a:off x="9100326" y="2573678"/>
            <a:ext cx="220402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3F1316E-1EB3-244D-839D-B56539E303C0}"/>
                  </a:ext>
                </a:extLst>
              </p:cNvPr>
              <p:cNvSpPr txBox="1"/>
              <p:nvPr/>
            </p:nvSpPr>
            <p:spPr>
              <a:xfrm>
                <a:off x="6336263" y="2537374"/>
                <a:ext cx="519373" cy="288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𝝃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3F1316E-1EB3-244D-839D-B56539E3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63" y="2537374"/>
                <a:ext cx="519373" cy="288028"/>
              </a:xfrm>
              <a:prstGeom prst="rect">
                <a:avLst/>
              </a:prstGeom>
              <a:blipFill>
                <a:blip r:embed="rId8"/>
                <a:stretch>
                  <a:fillRect l="-14286" t="-12500" r="-1428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F46F347-EAA6-9C42-96BE-CD8FCFD8236D}"/>
                  </a:ext>
                </a:extLst>
              </p:cNvPr>
              <p:cNvSpPr txBox="1"/>
              <p:nvPr/>
            </p:nvSpPr>
            <p:spPr>
              <a:xfrm>
                <a:off x="7669437" y="2530893"/>
                <a:ext cx="607474" cy="288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kumimoji="1" lang="zh-CN" alt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F46F347-EAA6-9C42-96BE-CD8FCFD82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437" y="2530893"/>
                <a:ext cx="607474" cy="288028"/>
              </a:xfrm>
              <a:prstGeom prst="rect">
                <a:avLst/>
              </a:prstGeom>
              <a:blipFill>
                <a:blip r:embed="rId9"/>
                <a:stretch>
                  <a:fillRect l="-4082" t="-13043" r="-1224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71F112CB-4D5E-9D4D-ABCF-200D16EECEEB}"/>
              </a:ext>
            </a:extLst>
          </p:cNvPr>
          <p:cNvCxnSpPr>
            <a:cxnSpLocks/>
          </p:cNvCxnSpPr>
          <p:nvPr/>
        </p:nvCxnSpPr>
        <p:spPr>
          <a:xfrm>
            <a:off x="8458990" y="2676575"/>
            <a:ext cx="423753" cy="0"/>
          </a:xfrm>
          <a:prstGeom prst="line">
            <a:avLst/>
          </a:prstGeom>
          <a:ln w="76200">
            <a:solidFill>
              <a:srgbClr val="448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C42C560-21E4-E944-AF3F-43F520C4255F}"/>
                  </a:ext>
                </a:extLst>
              </p:cNvPr>
              <p:cNvSpPr txBox="1"/>
              <p:nvPr/>
            </p:nvSpPr>
            <p:spPr>
              <a:xfrm>
                <a:off x="9002266" y="2533123"/>
                <a:ext cx="274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C42C560-21E4-E944-AF3F-43F520C4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66" y="2533123"/>
                <a:ext cx="274049" cy="276999"/>
              </a:xfrm>
              <a:prstGeom prst="rect">
                <a:avLst/>
              </a:prstGeom>
              <a:blipFill>
                <a:blip r:embed="rId10"/>
                <a:stretch>
                  <a:fillRect l="-869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D86362A-6881-2B47-B4ED-E6A04022E7DF}"/>
                  </a:ext>
                </a:extLst>
              </p:cNvPr>
              <p:cNvSpPr txBox="1"/>
              <p:nvPr/>
            </p:nvSpPr>
            <p:spPr>
              <a:xfrm>
                <a:off x="1656978" y="1077692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D86362A-6881-2B47-B4ED-E6A0402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78" y="1077692"/>
                <a:ext cx="190757" cy="276999"/>
              </a:xfrm>
              <a:prstGeom prst="rect">
                <a:avLst/>
              </a:prstGeom>
              <a:blipFill>
                <a:blip r:embed="rId11"/>
                <a:stretch>
                  <a:fillRect l="-6250" r="-375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F8AA88-603D-6D48-9392-26FDA525648C}"/>
                  </a:ext>
                </a:extLst>
              </p:cNvPr>
              <p:cNvSpPr txBox="1"/>
              <p:nvPr/>
            </p:nvSpPr>
            <p:spPr>
              <a:xfrm>
                <a:off x="1660965" y="1587257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F8AA88-603D-6D48-9392-26FDA525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65" y="1587257"/>
                <a:ext cx="190757" cy="276999"/>
              </a:xfrm>
              <a:prstGeom prst="rect">
                <a:avLst/>
              </a:prstGeom>
              <a:blipFill>
                <a:blip r:embed="rId12"/>
                <a:stretch>
                  <a:fillRect l="-18750" r="-25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229B551-BA31-E44E-8BC9-B87330F83145}"/>
                  </a:ext>
                </a:extLst>
              </p:cNvPr>
              <p:cNvSpPr txBox="1"/>
              <p:nvPr/>
            </p:nvSpPr>
            <p:spPr>
              <a:xfrm>
                <a:off x="1660965" y="2027086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229B551-BA31-E44E-8BC9-B87330F83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65" y="2027086"/>
                <a:ext cx="190757" cy="276999"/>
              </a:xfrm>
              <a:prstGeom prst="rect">
                <a:avLst/>
              </a:prstGeom>
              <a:blipFill>
                <a:blip r:embed="rId1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88432B-A494-B14A-8C32-5ACDABCA8ACF}"/>
                  </a:ext>
                </a:extLst>
              </p:cNvPr>
              <p:cNvSpPr txBox="1"/>
              <p:nvPr/>
            </p:nvSpPr>
            <p:spPr>
              <a:xfrm>
                <a:off x="1419625" y="714689"/>
                <a:ext cx="673438" cy="381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88432B-A494-B14A-8C32-5ACDABCA8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625" y="714689"/>
                <a:ext cx="673438" cy="3818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952BFA3-CD12-F340-8197-A92E14724839}"/>
                  </a:ext>
                </a:extLst>
              </p:cNvPr>
              <p:cNvSpPr txBox="1"/>
              <p:nvPr/>
            </p:nvSpPr>
            <p:spPr>
              <a:xfrm>
                <a:off x="1395715" y="2528471"/>
                <a:ext cx="495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952BFA3-CD12-F340-8197-A92E14724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715" y="2528471"/>
                <a:ext cx="495328" cy="276999"/>
              </a:xfrm>
              <a:prstGeom prst="rect">
                <a:avLst/>
              </a:prstGeom>
              <a:blipFill>
                <a:blip r:embed="rId15"/>
                <a:stretch>
                  <a:fillRect l="-7500" r="-125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25032D5D-4175-1E4E-A537-E1EAB6EC451B}"/>
              </a:ext>
            </a:extLst>
          </p:cNvPr>
          <p:cNvGrpSpPr/>
          <p:nvPr/>
        </p:nvGrpSpPr>
        <p:grpSpPr>
          <a:xfrm>
            <a:off x="8301021" y="2881656"/>
            <a:ext cx="368969" cy="144880"/>
            <a:chOff x="10032093" y="3624261"/>
            <a:chExt cx="368969" cy="195264"/>
          </a:xfrm>
        </p:grpSpPr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DE609EAA-BD8E-1B4B-8052-CE7261EBE076}"/>
                </a:ext>
              </a:extLst>
            </p:cNvPr>
            <p:cNvCxnSpPr/>
            <p:nvPr/>
          </p:nvCxnSpPr>
          <p:spPr>
            <a:xfrm flipV="1">
              <a:off x="10032093" y="3624262"/>
              <a:ext cx="141514" cy="1952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7633DC2C-2958-884C-95D1-AC733C3BD0E7}"/>
                </a:ext>
              </a:extLst>
            </p:cNvPr>
            <p:cNvCxnSpPr/>
            <p:nvPr/>
          </p:nvCxnSpPr>
          <p:spPr>
            <a:xfrm flipV="1">
              <a:off x="10259548" y="3624261"/>
              <a:ext cx="141514" cy="1952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DFA215A1-A868-2D4D-B6D5-0E68E6D714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67258" y="3624261"/>
              <a:ext cx="100692" cy="1952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0C3F016-EDC3-0541-AB63-CBE05E3234FA}"/>
                  </a:ext>
                </a:extLst>
              </p:cNvPr>
              <p:cNvSpPr txBox="1"/>
              <p:nvPr/>
            </p:nvSpPr>
            <p:spPr>
              <a:xfrm>
                <a:off x="9117617" y="1076479"/>
                <a:ext cx="356636" cy="6771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200" i="1" smtClean="0">
                          <a:solidFill>
                            <a:srgbClr val="F9C046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en-US" altLang="zh-CN" sz="2200" dirty="0">
                  <a:solidFill>
                    <a:srgbClr val="F9C046"/>
                  </a:solidFill>
                </a:endParaRPr>
              </a:p>
              <a:p>
                <a:endParaRPr kumimoji="1" lang="zh-CN" altLang="en-US" sz="2200" dirty="0">
                  <a:solidFill>
                    <a:srgbClr val="F9C046"/>
                  </a:solidFill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0C3F016-EDC3-0541-AB63-CBE05E323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617" y="1076479"/>
                <a:ext cx="356636" cy="677108"/>
              </a:xfrm>
              <a:prstGeom prst="rect">
                <a:avLst/>
              </a:prstGeom>
              <a:blipFill>
                <a:blip r:embed="rId16"/>
                <a:stretch>
                  <a:fillRect l="-7143"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64816CE-9307-DD4F-8A8A-292BEF44D1B2}"/>
                  </a:ext>
                </a:extLst>
              </p:cNvPr>
              <p:cNvSpPr txBox="1"/>
              <p:nvPr/>
            </p:nvSpPr>
            <p:spPr>
              <a:xfrm>
                <a:off x="9118486" y="1584310"/>
                <a:ext cx="31739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200" i="1" smtClean="0">
                          <a:solidFill>
                            <a:srgbClr val="F9C046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zh-CN" altLang="en-US" sz="2200" dirty="0">
                  <a:solidFill>
                    <a:srgbClr val="F9C046"/>
                  </a:solidFill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64816CE-9307-DD4F-8A8A-292BEF44D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486" y="1584310"/>
                <a:ext cx="317395" cy="338554"/>
              </a:xfrm>
              <a:prstGeom prst="rect">
                <a:avLst/>
              </a:prstGeom>
              <a:blipFill>
                <a:blip r:embed="rId17"/>
                <a:stretch>
                  <a:fillRect l="-11538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7D268CD-941E-4B47-9372-ED473E9F5693}"/>
                  </a:ext>
                </a:extLst>
              </p:cNvPr>
              <p:cNvSpPr txBox="1"/>
              <p:nvPr/>
            </p:nvSpPr>
            <p:spPr>
              <a:xfrm>
                <a:off x="9117617" y="1076479"/>
                <a:ext cx="31739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200" i="1" smtClean="0">
                          <a:solidFill>
                            <a:srgbClr val="F9C046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zh-CN" altLang="en-US" sz="2200" dirty="0">
                  <a:solidFill>
                    <a:srgbClr val="F9C046"/>
                  </a:solidFill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7D268CD-941E-4B47-9372-ED473E9F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617" y="1076479"/>
                <a:ext cx="317395" cy="338554"/>
              </a:xfrm>
              <a:prstGeom prst="rect">
                <a:avLst/>
              </a:prstGeom>
              <a:blipFill>
                <a:blip r:embed="rId18"/>
                <a:stretch>
                  <a:fillRect l="-11538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52DF06A-69FF-3D4B-B11C-9A585123B527}"/>
                  </a:ext>
                </a:extLst>
              </p:cNvPr>
              <p:cNvSpPr txBox="1"/>
              <p:nvPr/>
            </p:nvSpPr>
            <p:spPr>
              <a:xfrm>
                <a:off x="9117617" y="2027086"/>
                <a:ext cx="31739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200" i="1" smtClean="0">
                          <a:solidFill>
                            <a:srgbClr val="F9C046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zh-CN" altLang="en-US" sz="2200" dirty="0">
                  <a:solidFill>
                    <a:srgbClr val="F9C046"/>
                  </a:solidFill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52DF06A-69FF-3D4B-B11C-9A585123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617" y="2027086"/>
                <a:ext cx="317395" cy="338554"/>
              </a:xfrm>
              <a:prstGeom prst="rect">
                <a:avLst/>
              </a:prstGeom>
              <a:blipFill>
                <a:blip r:embed="rId19"/>
                <a:stretch>
                  <a:fillRect l="-11538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93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25</Words>
  <Application>Microsoft Macintosh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9884</cp:lastModifiedBy>
  <cp:revision>24</cp:revision>
  <dcterms:created xsi:type="dcterms:W3CDTF">2023-12-07T07:50:07Z</dcterms:created>
  <dcterms:modified xsi:type="dcterms:W3CDTF">2023-12-07T10:09:26Z</dcterms:modified>
</cp:coreProperties>
</file>