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2" userDrawn="1">
          <p15:clr>
            <a:srgbClr val="A4A3A4"/>
          </p15:clr>
        </p15:guide>
        <p15:guide id="2" pos="100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80D1"/>
    <a:srgbClr val="B6D7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65"/>
    <p:restoredTop sz="94600"/>
  </p:normalViewPr>
  <p:slideViewPr>
    <p:cSldViewPr snapToGrid="0" snapToObjects="1" showGuides="1">
      <p:cViewPr varScale="1">
        <p:scale>
          <a:sx n="167" d="100"/>
          <a:sy n="167" d="100"/>
        </p:scale>
        <p:origin x="584" y="184"/>
      </p:cViewPr>
      <p:guideLst>
        <p:guide orient="horz" pos="1162"/>
        <p:guide pos="100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FE6E5-386E-5540-96FF-393AE2209CEB}" type="datetimeFigureOut">
              <a:rPr kumimoji="1" lang="zh-CN" altLang="en-US" smtClean="0"/>
              <a:t>2024/1/29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1CC930-7C45-BC45-B10E-2C4484D776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7545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1CC930-7C45-BC45-B10E-2C4484D776D5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8665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3A9B5A-32F6-CB42-B9A0-EAD4ABC1AA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8DDD14-2AFC-9744-AA49-C154E1BD8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1CFC42-9C47-C449-A447-D0DDED4B1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FA0CA-B5A7-9D4B-9777-758E5BBE3804}" type="datetimeFigureOut">
              <a:rPr kumimoji="1" lang="zh-CN" altLang="en-US" smtClean="0"/>
              <a:t>2024/1/29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C02430-E968-AB44-91E6-45C4842C0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E3359E-B69E-0D43-86C5-D01BD5D0F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72BB-41EF-2348-B469-3B9E2A9073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324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37477-A67A-1944-A2E5-1EC68E886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9992BE-377C-D248-97A1-D7C6670A45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C3B811-8A7D-6F4F-9A25-7205AE256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FA0CA-B5A7-9D4B-9777-758E5BBE3804}" type="datetimeFigureOut">
              <a:rPr kumimoji="1" lang="zh-CN" altLang="en-US" smtClean="0"/>
              <a:t>2024/1/29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50F7DD-D6A3-8A43-9519-3EC5CE103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92CCEE-E58A-F94A-AA77-685EC8A56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72BB-41EF-2348-B469-3B9E2A9073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5821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CDA4D6A-65CA-FE4E-81AD-17633CF94E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64FF67-A05D-BA4E-986A-C7DAC0065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32863A-3B2D-FA45-BCFD-ED0A500A9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FA0CA-B5A7-9D4B-9777-758E5BBE3804}" type="datetimeFigureOut">
              <a:rPr kumimoji="1" lang="zh-CN" altLang="en-US" smtClean="0"/>
              <a:t>2024/1/29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F4BFA0-9EE6-2444-B62C-18C064A2D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BBA55E-7BB9-6447-BB4C-3C96789E7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72BB-41EF-2348-B469-3B9E2A9073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9241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1FC958-A2D1-6044-8837-FB30C1CBF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1ACCEF-C3F4-C846-BF1C-86930C89A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B11258-F11A-264C-BD07-730FD0C50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FA0CA-B5A7-9D4B-9777-758E5BBE3804}" type="datetimeFigureOut">
              <a:rPr kumimoji="1" lang="zh-CN" altLang="en-US" smtClean="0"/>
              <a:t>2024/1/29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52382F-73B0-F247-895C-4B2A27E35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42790D-46DE-AE48-9C3D-8D73A6479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72BB-41EF-2348-B469-3B9E2A9073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4440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D06C89-A7BF-524E-B94F-564C44E82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9F9B59-18E8-ED46-8098-14A54A17B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9880B7-DEDC-B149-9C03-BF8E8718E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FA0CA-B5A7-9D4B-9777-758E5BBE3804}" type="datetimeFigureOut">
              <a:rPr kumimoji="1" lang="zh-CN" altLang="en-US" smtClean="0"/>
              <a:t>2024/1/29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A66F8E-AFEB-BA43-A40C-546B9DE8F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BD0F83-F614-A84C-B9E3-E53FBB49C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72BB-41EF-2348-B469-3B9E2A9073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9759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156B59-E8D3-B94A-A420-ED14A9408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218FBE-A5B7-D940-8EB0-5D61A22F9A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A37E3A-1D90-6442-A0F9-B0ADDD422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ABAB1D-FF08-9041-AE8C-8D286AAD4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FA0CA-B5A7-9D4B-9777-758E5BBE3804}" type="datetimeFigureOut">
              <a:rPr kumimoji="1" lang="zh-CN" altLang="en-US" smtClean="0"/>
              <a:t>2024/1/29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4DE8C2-11B4-3343-870C-6930B8FA8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299F91-AC62-574D-A6AE-96BE77F77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72BB-41EF-2348-B469-3B9E2A9073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5882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F1B8F-0443-B04A-AE6B-7C74C1CA4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7DE13A-B82F-1E45-96BE-2E9578925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2FAFBD-0108-E34E-B24E-1CA46BD14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EBBA70-D4D2-0348-A01F-DB0B150FF6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398D74-BE94-5648-ABC9-8523F63624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25A966F-101D-B84E-970A-ED0894A3F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FA0CA-B5A7-9D4B-9777-758E5BBE3804}" type="datetimeFigureOut">
              <a:rPr kumimoji="1" lang="zh-CN" altLang="en-US" smtClean="0"/>
              <a:t>2024/1/29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674BE41-5E12-5B4C-977F-56F04F3B3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29BCA0B-AA87-C74D-A1DF-BC07E5DC7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72BB-41EF-2348-B469-3B9E2A9073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9711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927CA3-C541-094C-9BFB-1F55B8961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AB1B90E-A9A7-1745-861C-090DB781D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FA0CA-B5A7-9D4B-9777-758E5BBE3804}" type="datetimeFigureOut">
              <a:rPr kumimoji="1" lang="zh-CN" altLang="en-US" smtClean="0"/>
              <a:t>2024/1/29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D356BE-EA9B-9348-B5FE-A823B40A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3A40DA2-508D-7A49-87B7-840641F09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72BB-41EF-2348-B469-3B9E2A9073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745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8F585D1-0839-D245-B905-CCC2BC49B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FA0CA-B5A7-9D4B-9777-758E5BBE3804}" type="datetimeFigureOut">
              <a:rPr kumimoji="1" lang="zh-CN" altLang="en-US" smtClean="0"/>
              <a:t>2024/1/29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4F06275-8661-3B42-9773-E36EE1315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E40708-0511-BC42-AECD-AA39EB312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72BB-41EF-2348-B469-3B9E2A9073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2232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242D29-22CF-3440-B02D-1BFCD04B8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C853C2-31AB-CF4A-A765-2578984F1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270EAC-B278-AC44-862E-A33C08DA2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8E4295-935C-764B-90A1-908BD8E6B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FA0CA-B5A7-9D4B-9777-758E5BBE3804}" type="datetimeFigureOut">
              <a:rPr kumimoji="1" lang="zh-CN" altLang="en-US" smtClean="0"/>
              <a:t>2024/1/29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E488F2-DCDE-7340-ABF6-682793AB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41B0CD-B010-DB47-A8C1-8DC0F55FB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72BB-41EF-2348-B469-3B9E2A9073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6834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20B66F-6745-B34B-A5FF-D7EE2725E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81905D-7AD9-A94E-B173-7D29B3ED9B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6A0571-D86F-6344-9DB6-83F56AF4C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65AC11-B551-C44F-BD1E-B956791FF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FA0CA-B5A7-9D4B-9777-758E5BBE3804}" type="datetimeFigureOut">
              <a:rPr kumimoji="1" lang="zh-CN" altLang="en-US" smtClean="0"/>
              <a:t>2024/1/29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2808DF-7348-7E40-BF1B-96DDF9430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95F638-B274-8C4D-A462-BDCAC65D5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72BB-41EF-2348-B469-3B9E2A9073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1897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8154C1D-30C2-3A47-B819-7F0D10F85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B58DF9-848F-6548-B6DF-3BE0207CA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146649-2525-7445-9FF7-EF994B1B19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FA0CA-B5A7-9D4B-9777-758E5BBE3804}" type="datetimeFigureOut">
              <a:rPr kumimoji="1" lang="zh-CN" altLang="en-US" smtClean="0"/>
              <a:t>2024/1/29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FBB412-81FA-0E45-9500-017B2F51CD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833A30-B2C7-954D-A867-1ADB6AF253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A72BB-41EF-2348-B469-3B9E2A9073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3642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12" Type="http://schemas.openxmlformats.org/officeDocument/2006/relationships/image" Target="../media/image10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C8686A6A-8C85-1948-BA97-27F18F2D2C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71"/>
          <a:stretch/>
        </p:blipFill>
        <p:spPr>
          <a:xfrm>
            <a:off x="1530464" y="2102521"/>
            <a:ext cx="10237625" cy="230380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240A50F-8E06-F34B-B081-61F9C8506407}"/>
                  </a:ext>
                </a:extLst>
              </p:cNvPr>
              <p:cNvSpPr txBox="1"/>
              <p:nvPr/>
            </p:nvSpPr>
            <p:spPr>
              <a:xfrm>
                <a:off x="7200747" y="2117761"/>
                <a:ext cx="868506" cy="5436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3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3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acc>
                            <m:accPr>
                              <m:chr m:val="̃"/>
                              <m:ctrlPr>
                                <a:rPr kumimoji="1" lang="en-US" altLang="zh-CN" sz="3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sub>
                        <m:sup>
                          <m:r>
                            <m:rPr>
                              <m:sty m:val="p"/>
                            </m:rPr>
                            <a:rPr kumimoji="1" lang="en-US" altLang="zh-CN" sz="3000" b="0" i="0" smtClean="0">
                              <a:latin typeface="Cambria Math" panose="02040503050406030204" pitchFamily="18" charset="0"/>
                            </a:rPr>
                            <m:t>svt</m:t>
                          </m:r>
                        </m:sup>
                      </m:sSubSup>
                    </m:oMath>
                  </m:oMathPara>
                </a14:m>
                <a:endParaRPr kumimoji="1" lang="zh-CN" altLang="en-US" sz="3000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240A50F-8E06-F34B-B081-61F9C8506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747" y="2117761"/>
                <a:ext cx="868506" cy="543610"/>
              </a:xfrm>
              <a:prstGeom prst="rect">
                <a:avLst/>
              </a:prstGeom>
              <a:blipFill>
                <a:blip r:embed="rId4"/>
                <a:stretch>
                  <a:fillRect l="-7143" r="-1429" b="-159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8DDB7AB9-C01E-7F43-B4A0-9F8A64D837A5}"/>
                  </a:ext>
                </a:extLst>
              </p:cNvPr>
              <p:cNvSpPr txBox="1"/>
              <p:nvPr/>
            </p:nvSpPr>
            <p:spPr>
              <a:xfrm>
                <a:off x="1009880" y="2252795"/>
                <a:ext cx="673438" cy="4462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1" lang="zh-CN" altLang="en-US" sz="22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zh-CN" sz="2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zh-CN" altLang="en-US" sz="22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kumimoji="1" lang="en-US" altLang="zh-CN" sz="2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sz="2200" b="1" dirty="0"/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8DDB7AB9-C01E-7F43-B4A0-9F8A64D83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880" y="2252795"/>
                <a:ext cx="673438" cy="446276"/>
              </a:xfrm>
              <a:prstGeom prst="rect">
                <a:avLst/>
              </a:prstGeom>
              <a:blipFill>
                <a:blip r:embed="rId5"/>
                <a:stretch>
                  <a:fillRect t="-2778" b="-2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9FB2F60-BED4-C94E-BB19-190B15E54DBE}"/>
                  </a:ext>
                </a:extLst>
              </p:cNvPr>
              <p:cNvSpPr txBox="1"/>
              <p:nvPr/>
            </p:nvSpPr>
            <p:spPr>
              <a:xfrm>
                <a:off x="1037173" y="2703175"/>
                <a:ext cx="445635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kumimoji="1" lang="en-US" altLang="zh-CN" sz="2200" b="0" i="1" smtClean="0">
                          <a:latin typeface="Cambria Math" panose="02040503050406030204" pitchFamily="18" charset="0"/>
                        </a:rPr>
                        <m:t>1.7</m:t>
                      </m:r>
                    </m:oMath>
                  </m:oMathPara>
                </a14:m>
                <a:endParaRPr kumimoji="1" lang="zh-CN" altLang="en-US" sz="2200" dirty="0"/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9FB2F60-BED4-C94E-BB19-190B15E54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173" y="2703175"/>
                <a:ext cx="445635" cy="338554"/>
              </a:xfrm>
              <a:prstGeom prst="rect">
                <a:avLst/>
              </a:prstGeom>
              <a:blipFill>
                <a:blip r:embed="rId6"/>
                <a:stretch>
                  <a:fillRect l="-2778" r="-22222" b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DBAC1E7-91F7-2A44-A2B5-FBDAB803ACB1}"/>
                  </a:ext>
                </a:extLst>
              </p:cNvPr>
              <p:cNvSpPr txBox="1"/>
              <p:nvPr/>
            </p:nvSpPr>
            <p:spPr>
              <a:xfrm>
                <a:off x="935780" y="3173868"/>
                <a:ext cx="601127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20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sz="2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sz="2200" b="0" i="1" smtClean="0">
                          <a:latin typeface="Cambria Math" panose="02040503050406030204" pitchFamily="18" charset="0"/>
                        </a:rPr>
                        <m:t>17</m:t>
                      </m:r>
                    </m:oMath>
                  </m:oMathPara>
                </a14:m>
                <a:endParaRPr kumimoji="1" lang="zh-CN" altLang="en-US" sz="2200" dirty="0"/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DBAC1E7-91F7-2A44-A2B5-FBDAB803A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780" y="3173868"/>
                <a:ext cx="601127" cy="338554"/>
              </a:xfrm>
              <a:prstGeom prst="rect">
                <a:avLst/>
              </a:prstGeom>
              <a:blipFill>
                <a:blip r:embed="rId7"/>
                <a:stretch>
                  <a:fillRect l="-8333" r="-10417" b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DE1D8E32-BB4E-CB42-9792-4304113D4BEC}"/>
                  </a:ext>
                </a:extLst>
              </p:cNvPr>
              <p:cNvSpPr txBox="1"/>
              <p:nvPr/>
            </p:nvSpPr>
            <p:spPr>
              <a:xfrm>
                <a:off x="1077737" y="3653782"/>
                <a:ext cx="445635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2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sz="2200" b="0" i="1" smtClean="0">
                          <a:latin typeface="Cambria Math" panose="02040503050406030204" pitchFamily="18" charset="0"/>
                        </a:rPr>
                        <m:t>.8</m:t>
                      </m:r>
                    </m:oMath>
                  </m:oMathPara>
                </a14:m>
                <a:endParaRPr kumimoji="1" lang="zh-CN" altLang="en-US" sz="2200" dirty="0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DE1D8E32-BB4E-CB42-9792-4304113D4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737" y="3653782"/>
                <a:ext cx="445635" cy="338554"/>
              </a:xfrm>
              <a:prstGeom prst="rect">
                <a:avLst/>
              </a:prstGeom>
              <a:blipFill>
                <a:blip r:embed="rId8"/>
                <a:stretch>
                  <a:fillRect l="-10811" r="-10811" b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本框 28">
            <a:extLst>
              <a:ext uri="{FF2B5EF4-FFF2-40B4-BE49-F238E27FC236}">
                <a16:creationId xmlns:a16="http://schemas.microsoft.com/office/drawing/2014/main" id="{F236B50A-C99D-A640-BE3C-8388A4458825}"/>
              </a:ext>
            </a:extLst>
          </p:cNvPr>
          <p:cNvSpPr txBox="1"/>
          <p:nvPr/>
        </p:nvSpPr>
        <p:spPr>
          <a:xfrm>
            <a:off x="264334" y="3136263"/>
            <a:ext cx="593111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6C254FDC-9489-2040-87BD-2B07194DCA0F}"/>
                  </a:ext>
                </a:extLst>
              </p:cNvPr>
              <p:cNvSpPr txBox="1"/>
              <p:nvPr/>
            </p:nvSpPr>
            <p:spPr>
              <a:xfrm>
                <a:off x="1030520" y="4732080"/>
                <a:ext cx="445635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kumimoji="1" lang="en-US" altLang="zh-CN" sz="2200" b="0" i="1" smtClean="0">
                          <a:latin typeface="Cambria Math" panose="02040503050406030204" pitchFamily="18" charset="0"/>
                        </a:rPr>
                        <m:t>1.0</m:t>
                      </m:r>
                    </m:oMath>
                  </m:oMathPara>
                </a14:m>
                <a:endParaRPr kumimoji="1" lang="zh-CN" altLang="en-US" sz="2200" dirty="0"/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6C254FDC-9489-2040-87BD-2B07194DC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520" y="4732080"/>
                <a:ext cx="445635" cy="338554"/>
              </a:xfrm>
              <a:prstGeom prst="rect">
                <a:avLst/>
              </a:prstGeom>
              <a:blipFill>
                <a:blip r:embed="rId9"/>
                <a:stretch>
                  <a:fillRect l="-5556" r="-19444" b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143D082B-B662-5E43-9380-ACCDC6007663}"/>
                  </a:ext>
                </a:extLst>
              </p:cNvPr>
              <p:cNvSpPr txBox="1"/>
              <p:nvPr/>
            </p:nvSpPr>
            <p:spPr>
              <a:xfrm>
                <a:off x="1069917" y="5202773"/>
                <a:ext cx="445635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200" b="0" i="1" smtClean="0">
                          <a:latin typeface="Cambria Math" panose="02040503050406030204" pitchFamily="18" charset="0"/>
                        </a:rPr>
                        <m:t>1.1</m:t>
                      </m:r>
                    </m:oMath>
                  </m:oMathPara>
                </a14:m>
                <a:endParaRPr kumimoji="1" lang="zh-CN" altLang="en-US" sz="2200" dirty="0"/>
              </a:p>
            </p:txBody>
          </p:sp>
        </mc:Choice>
        <mc:Fallback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143D082B-B662-5E43-9380-ACCDC6007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917" y="5202773"/>
                <a:ext cx="445635" cy="338554"/>
              </a:xfrm>
              <a:prstGeom prst="rect">
                <a:avLst/>
              </a:prstGeom>
              <a:blipFill>
                <a:blip r:embed="rId10"/>
                <a:stretch>
                  <a:fillRect l="-13889" r="-11111" b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8869203F-2C7B-E34D-AC36-13A80E389D3B}"/>
                  </a:ext>
                </a:extLst>
              </p:cNvPr>
              <p:cNvSpPr txBox="1"/>
              <p:nvPr/>
            </p:nvSpPr>
            <p:spPr>
              <a:xfrm>
                <a:off x="1074714" y="5682687"/>
                <a:ext cx="445635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200" b="0" i="1" smtClean="0">
                          <a:latin typeface="Cambria Math" panose="02040503050406030204" pitchFamily="18" charset="0"/>
                        </a:rPr>
                        <m:t>1.2</m:t>
                      </m:r>
                    </m:oMath>
                  </m:oMathPara>
                </a14:m>
                <a:endParaRPr kumimoji="1" lang="zh-CN" altLang="en-US" sz="2200" dirty="0"/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8869203F-2C7B-E34D-AC36-13A80E389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714" y="5682687"/>
                <a:ext cx="445635" cy="338554"/>
              </a:xfrm>
              <a:prstGeom prst="rect">
                <a:avLst/>
              </a:prstGeom>
              <a:blipFill>
                <a:blip r:embed="rId11"/>
                <a:stretch>
                  <a:fillRect l="-11111" r="-13889" b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本框 34">
            <a:extLst>
              <a:ext uri="{FF2B5EF4-FFF2-40B4-BE49-F238E27FC236}">
                <a16:creationId xmlns:a16="http://schemas.microsoft.com/office/drawing/2014/main" id="{D99DFE84-8AEA-F742-8151-DB605D0E7D72}"/>
              </a:ext>
            </a:extLst>
          </p:cNvPr>
          <p:cNvSpPr txBox="1"/>
          <p:nvPr/>
        </p:nvSpPr>
        <p:spPr>
          <a:xfrm>
            <a:off x="249326" y="5145869"/>
            <a:ext cx="705321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4EBE04E-D8CA-9149-A570-DDBD2E597B40}"/>
              </a:ext>
            </a:extLst>
          </p:cNvPr>
          <p:cNvSpPr/>
          <p:nvPr/>
        </p:nvSpPr>
        <p:spPr>
          <a:xfrm>
            <a:off x="6230983" y="5624063"/>
            <a:ext cx="182880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CC4B9D3-BC24-D743-900C-DE7DCEF2C349}"/>
              </a:ext>
            </a:extLst>
          </p:cNvPr>
          <p:cNvSpPr/>
          <p:nvPr/>
        </p:nvSpPr>
        <p:spPr>
          <a:xfrm>
            <a:off x="8891452" y="5176647"/>
            <a:ext cx="182880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9772B14-DDCD-8F4A-85F3-8F5CF56F295D}"/>
              </a:ext>
            </a:extLst>
          </p:cNvPr>
          <p:cNvSpPr/>
          <p:nvPr/>
        </p:nvSpPr>
        <p:spPr>
          <a:xfrm>
            <a:off x="11604172" y="4652482"/>
            <a:ext cx="182880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92D2C2-4B4D-AC4F-A7BA-21F0B87BA13A}"/>
              </a:ext>
            </a:extLst>
          </p:cNvPr>
          <p:cNvSpPr/>
          <p:nvPr/>
        </p:nvSpPr>
        <p:spPr>
          <a:xfrm>
            <a:off x="11576253" y="2634697"/>
            <a:ext cx="182880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2AB8CE7-0534-0746-9FB8-C8CC7762DF1E}"/>
              </a:ext>
            </a:extLst>
          </p:cNvPr>
          <p:cNvSpPr/>
          <p:nvPr/>
        </p:nvSpPr>
        <p:spPr>
          <a:xfrm>
            <a:off x="8418872" y="3117577"/>
            <a:ext cx="182880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D954374F-05DA-C446-B57F-C132CC9CAD93}"/>
              </a:ext>
            </a:extLst>
          </p:cNvPr>
          <p:cNvSpPr/>
          <p:nvPr/>
        </p:nvSpPr>
        <p:spPr>
          <a:xfrm>
            <a:off x="6500244" y="3630332"/>
            <a:ext cx="182880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3A1CB26-7BF3-A241-8E8B-654EFDC7CD3D}"/>
              </a:ext>
            </a:extLst>
          </p:cNvPr>
          <p:cNvSpPr/>
          <p:nvPr/>
        </p:nvSpPr>
        <p:spPr>
          <a:xfrm>
            <a:off x="11598240" y="701166"/>
            <a:ext cx="182880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A0517198-577D-614C-8A40-AC88382EE382}"/>
              </a:ext>
            </a:extLst>
          </p:cNvPr>
          <p:cNvSpPr/>
          <p:nvPr/>
        </p:nvSpPr>
        <p:spPr>
          <a:xfrm>
            <a:off x="6855082" y="1129038"/>
            <a:ext cx="182880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203FEFC-9D6C-6447-9F68-1956C2BC13E9}"/>
              </a:ext>
            </a:extLst>
          </p:cNvPr>
          <p:cNvGrpSpPr/>
          <p:nvPr/>
        </p:nvGrpSpPr>
        <p:grpSpPr>
          <a:xfrm>
            <a:off x="6866940" y="3547614"/>
            <a:ext cx="4709313" cy="500284"/>
            <a:chOff x="6766407" y="1467593"/>
            <a:chExt cx="4709313" cy="500284"/>
          </a:xfrm>
        </p:grpSpPr>
        <p:pic>
          <p:nvPicPr>
            <p:cNvPr id="54" name="图片 53">
              <a:extLst>
                <a:ext uri="{FF2B5EF4-FFF2-40B4-BE49-F238E27FC236}">
                  <a16:creationId xmlns:a16="http://schemas.microsoft.com/office/drawing/2014/main" id="{E351D9EC-87D6-2340-BC12-0B11476A0C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l="55876" t="56062" r="5237" b="27413"/>
            <a:stretch/>
          </p:blipFill>
          <p:spPr>
            <a:xfrm>
              <a:off x="6766407" y="1467593"/>
              <a:ext cx="4709313" cy="500284"/>
            </a:xfrm>
            <a:prstGeom prst="rect">
              <a:avLst/>
            </a:prstGeom>
          </p:spPr>
        </p:pic>
        <p:cxnSp>
          <p:nvCxnSpPr>
            <p:cNvPr id="9" name="直线连接符 8">
              <a:extLst>
                <a:ext uri="{FF2B5EF4-FFF2-40B4-BE49-F238E27FC236}">
                  <a16:creationId xmlns:a16="http://schemas.microsoft.com/office/drawing/2014/main" id="{9C047EB5-B12F-C04B-9228-0B6F9A218120}"/>
                </a:ext>
              </a:extLst>
            </p:cNvPr>
            <p:cNvCxnSpPr/>
            <p:nvPr/>
          </p:nvCxnSpPr>
          <p:spPr>
            <a:xfrm>
              <a:off x="10417022" y="1729107"/>
              <a:ext cx="552450" cy="0"/>
            </a:xfrm>
            <a:prstGeom prst="line">
              <a:avLst/>
            </a:prstGeom>
            <a:ln w="76200">
              <a:solidFill>
                <a:srgbClr val="4480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D53F5794-F382-F540-9809-AED6A913F357}"/>
                    </a:ext>
                  </a:extLst>
                </p:cNvPr>
                <p:cNvSpPr txBox="1"/>
                <p:nvPr/>
              </p:nvSpPr>
              <p:spPr>
                <a:xfrm>
                  <a:off x="7580193" y="1504042"/>
                  <a:ext cx="988476" cy="42813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sz="26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2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𝝃</m:t>
                            </m:r>
                          </m:e>
                          <m:sub>
                            <m:r>
                              <a:rPr kumimoji="1" lang="en-US" altLang="zh-CN" sz="2600" b="1" i="0">
                                <a:latin typeface="Cambria Math" panose="02040503050406030204" pitchFamily="18" charset="0"/>
                              </a:rPr>
                              <m:t>𝐥𝐛</m:t>
                            </m:r>
                          </m:sub>
                          <m:sup>
                            <m:r>
                              <a:rPr kumimoji="1" lang="zh-CN" altLang="en-US" sz="2600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kumimoji="1" lang="en-US" altLang="zh-CN" sz="26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̃"/>
                            <m:ctrlPr>
                              <a:rPr kumimoji="1" lang="en-US" altLang="zh-CN" sz="2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sz="2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acc>
                        <m:r>
                          <a:rPr kumimoji="1" lang="en-US" altLang="zh-CN" sz="26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sz="2600" b="1" dirty="0"/>
                </a:p>
              </p:txBody>
            </p:sp>
          </mc:Choice>
          <mc:Fallback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D53F5794-F382-F540-9809-AED6A913F3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0193" y="1504042"/>
                  <a:ext cx="988476" cy="428131"/>
                </a:xfrm>
                <a:prstGeom prst="rect">
                  <a:avLst/>
                </a:prstGeom>
                <a:blipFill>
                  <a:blip r:embed="rId13"/>
                  <a:stretch>
                    <a:fillRect l="-8861" t="-11765" r="-10127" b="-323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5A5EB7D1-F725-324F-87A5-7FC735C9CEF8}"/>
                    </a:ext>
                  </a:extLst>
                </p:cNvPr>
                <p:cNvSpPr txBox="1"/>
                <p:nvPr/>
              </p:nvSpPr>
              <p:spPr>
                <a:xfrm>
                  <a:off x="9345667" y="1518109"/>
                  <a:ext cx="871456" cy="41614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26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𝝐</m:t>
                            </m:r>
                          </m:e>
                          <m:sup>
                            <m:r>
                              <a:rPr kumimoji="1" lang="zh-CN" altLang="en-US" sz="2600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kumimoji="1" lang="en-US" altLang="zh-CN" sz="26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̃"/>
                            <m:ctrlPr>
                              <a:rPr kumimoji="1" lang="en-US" altLang="zh-CN" sz="2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sz="2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acc>
                        <m:r>
                          <a:rPr kumimoji="1" lang="en-US" altLang="zh-CN" sz="26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sz="2600" b="1" dirty="0"/>
                </a:p>
              </p:txBody>
            </p:sp>
          </mc:Choice>
          <mc:Fallback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5A5EB7D1-F725-324F-87A5-7FC735C9CE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5667" y="1518109"/>
                  <a:ext cx="871456" cy="416140"/>
                </a:xfrm>
                <a:prstGeom prst="rect">
                  <a:avLst/>
                </a:prstGeom>
                <a:blipFill>
                  <a:blip r:embed="rId14"/>
                  <a:stretch>
                    <a:fillRect l="-4348" t="-11765" r="-11594" b="-323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3CE00033-87A9-9D41-B31D-141B10D2DB56}"/>
                    </a:ext>
                  </a:extLst>
                </p:cNvPr>
                <p:cNvSpPr txBox="1"/>
                <p:nvPr/>
              </p:nvSpPr>
              <p:spPr>
                <a:xfrm>
                  <a:off x="11028453" y="1528806"/>
                  <a:ext cx="393762" cy="40011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𝝐</m:t>
                            </m:r>
                          </m:e>
                          <m:sub>
                            <m:r>
                              <a:rPr kumimoji="1" lang="en-US" altLang="zh-CN" sz="26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600" b="1" dirty="0"/>
                </a:p>
              </p:txBody>
            </p:sp>
          </mc:Choice>
          <mc:Fallback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3CE00033-87A9-9D41-B31D-141B10D2DB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28453" y="1528806"/>
                  <a:ext cx="393762" cy="400110"/>
                </a:xfrm>
                <a:prstGeom prst="rect">
                  <a:avLst/>
                </a:prstGeom>
                <a:blipFill>
                  <a:blip r:embed="rId15"/>
                  <a:stretch>
                    <a:fillRect l="-9375" b="-93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0" name="图片 19">
            <a:extLst>
              <a:ext uri="{FF2B5EF4-FFF2-40B4-BE49-F238E27FC236}">
                <a16:creationId xmlns:a16="http://schemas.microsoft.com/office/drawing/2014/main" id="{B9D654BA-A0AF-774C-BD45-CE07D1131797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10471" t="23806"/>
          <a:stretch/>
        </p:blipFill>
        <p:spPr>
          <a:xfrm>
            <a:off x="1530464" y="4538522"/>
            <a:ext cx="10239023" cy="175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980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20</Words>
  <Application>Microsoft Macintosh PowerPoint</Application>
  <PresentationFormat>宽屏</PresentationFormat>
  <Paragraphs>14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9884</dc:creator>
  <cp:lastModifiedBy>9884</cp:lastModifiedBy>
  <cp:revision>40</cp:revision>
  <dcterms:created xsi:type="dcterms:W3CDTF">2023-12-06T19:13:15Z</dcterms:created>
  <dcterms:modified xsi:type="dcterms:W3CDTF">2024-01-29T15:52:16Z</dcterms:modified>
</cp:coreProperties>
</file>