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10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0D1"/>
    <a:srgbClr val="B6D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 showGuides="1">
      <p:cViewPr varScale="1">
        <p:scale>
          <a:sx n="103" d="100"/>
          <a:sy n="103" d="100"/>
        </p:scale>
        <p:origin x="896" y="176"/>
      </p:cViewPr>
      <p:guideLst>
        <p:guide orient="horz" pos="1162"/>
        <p:guide pos="10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E6E5-386E-5540-96FF-393AE2209CEB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CC930-7C45-BC45-B10E-2C4484D77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54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CC930-7C45-BC45-B10E-2C4484D776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66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A9B5A-32F6-CB42-B9A0-EAD4ABC1A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8DDD14-2AFC-9744-AA49-C154E1BD8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FC42-9C47-C449-A447-D0DDED4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02430-E968-AB44-91E6-45C4842C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3359E-B69E-0D43-86C5-D01BD5D0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24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37477-A67A-1944-A2E5-1EC68E88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9992BE-377C-D248-97A1-D7C6670A4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3B811-8A7D-6F4F-9A25-7205AE25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0F7DD-D6A3-8A43-9519-3EC5CE10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2CCEE-E58A-F94A-AA77-685EC8A5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82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DA4D6A-65CA-FE4E-81AD-17633CF94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64FF67-A05D-BA4E-986A-C7DAC006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2863A-3B2D-FA45-BCFD-ED0A500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4BFA0-9EE6-2444-B62C-18C064A2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BA55E-7BB9-6447-BB4C-3C96789E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24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FC958-A2D1-6044-8837-FB30C1CB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ACCEF-C3F4-C846-BF1C-86930C89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11258-F11A-264C-BD07-730FD0C5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2382F-73B0-F247-895C-4B2A27E3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2790D-46DE-AE48-9C3D-8D73A647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44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06C89-A7BF-524E-B94F-564C44E8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F9B59-18E8-ED46-8098-14A54A17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880B7-DEDC-B149-9C03-BF8E8718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66F8E-AFEB-BA43-A40C-546B9DE8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D0F83-F614-A84C-B9E3-E53FBB49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75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56B59-E8D3-B94A-A420-ED14A940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18FBE-A5B7-D940-8EB0-5D61A22F9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37E3A-1D90-6442-A0F9-B0ADDD422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BAB1D-FF08-9041-AE8C-8D286AAD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DE8C2-11B4-3343-870C-6930B8FA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99F91-AC62-574D-A6AE-96BE77F7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8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F1B8F-0443-B04A-AE6B-7C74C1CA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DE13A-B82F-1E45-96BE-2E957892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FAFBD-0108-E34E-B24E-1CA46BD1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BBA70-D4D2-0348-A01F-DB0B150FF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398D74-BE94-5648-ABC9-8523F6362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5A966F-101D-B84E-970A-ED0894A3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74BE41-5E12-5B4C-977F-56F04F3B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BCA0B-AA87-C74D-A1DF-BC07E5DC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71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27CA3-C541-094C-9BFB-1F55B896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B1B90E-A9A7-1745-861C-090DB781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356BE-EA9B-9348-B5FE-A823B40A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40DA2-508D-7A49-87B7-840641F0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4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F585D1-0839-D245-B905-CCC2BC49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F06275-8661-3B42-9773-E36EE131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40708-0511-BC42-AECD-AA39EB31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2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42D29-22CF-3440-B02D-1BFCD04B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853C2-31AB-CF4A-A765-2578984F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70EAC-B278-AC44-862E-A33C08DA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E4295-935C-764B-90A1-908BD8E6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488F2-DCDE-7340-ABF6-682793AB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1B0CD-B010-DB47-A8C1-8DC0F55F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8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0B66F-6745-B34B-A5FF-D7EE2725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81905D-7AD9-A94E-B173-7D29B3ED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6A0571-D86F-6344-9DB6-83F56AF4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65AC11-B551-C44F-BD1E-B956791F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808DF-7348-7E40-BF1B-96DDF943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5F638-B274-8C4D-A462-BDCAC65D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8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154C1D-30C2-3A47-B819-7F0D10F8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58DF9-848F-6548-B6DF-3BE0207C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46649-2525-7445-9FF7-EF994B1B1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A0CA-B5A7-9D4B-9777-758E5BBE3804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BB412-81FA-0E45-9500-017B2F51C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33A30-B2C7-954D-A867-1ADB6AF25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64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D2A315-9744-B146-8E28-85B27C846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10"/>
          <a:stretch/>
        </p:blipFill>
        <p:spPr>
          <a:xfrm>
            <a:off x="2641600" y="1822450"/>
            <a:ext cx="3129005" cy="32131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2CB61B1-7B90-3744-AD66-75ED6C64C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523"/>
          <a:stretch/>
        </p:blipFill>
        <p:spPr>
          <a:xfrm>
            <a:off x="5770605" y="1822450"/>
            <a:ext cx="348735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8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</Words>
  <Application>Microsoft Macintosh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33</cp:revision>
  <dcterms:created xsi:type="dcterms:W3CDTF">2023-12-06T19:13:15Z</dcterms:created>
  <dcterms:modified xsi:type="dcterms:W3CDTF">2024-01-29T15:57:55Z</dcterms:modified>
</cp:coreProperties>
</file>