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3679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D"/>
    <a:srgbClr val="1B0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/>
    <p:restoredTop sz="96327"/>
  </p:normalViewPr>
  <p:slideViewPr>
    <p:cSldViewPr snapToGrid="0" snapToObjects="1" showGuides="1">
      <p:cViewPr>
        <p:scale>
          <a:sx n="190" d="100"/>
          <a:sy n="190" d="100"/>
        </p:scale>
        <p:origin x="-2384" y="-1144"/>
      </p:cViewPr>
      <p:guideLst>
        <p:guide orient="horz" pos="2523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D4E1-3ED3-F147-96A7-EE87F3DAC276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425" y="1143000"/>
            <a:ext cx="6153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AC9BA-8681-6E49-9513-46E15738B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5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52425" y="1143000"/>
            <a:ext cx="61531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714E5-AAA8-6840-9971-2DE34D4C8E6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31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22363"/>
            <a:ext cx="102596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602038"/>
            <a:ext cx="102596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76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85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65125"/>
            <a:ext cx="294964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5125"/>
            <a:ext cx="86779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29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97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09739"/>
            <a:ext cx="1179855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589464"/>
            <a:ext cx="117985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4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0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65126"/>
            <a:ext cx="1179855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681163"/>
            <a:ext cx="57870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505075"/>
            <a:ext cx="57870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81163"/>
            <a:ext cx="5815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505075"/>
            <a:ext cx="58155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56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5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3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987426"/>
            <a:ext cx="692524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7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987426"/>
            <a:ext cx="692524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9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65126"/>
            <a:ext cx="117985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825625"/>
            <a:ext cx="11798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62EB-A0E9-1844-BE4B-F185003702FB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356351"/>
            <a:ext cx="4616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71ED-0305-6B46-8DE9-211C597B1B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0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26" Type="http://schemas.openxmlformats.org/officeDocument/2006/relationships/image" Target="../media/image13.png"/><Relationship Id="rId39" Type="http://schemas.openxmlformats.org/officeDocument/2006/relationships/image" Target="../media/image28.png"/><Relationship Id="rId34" Type="http://schemas.openxmlformats.org/officeDocument/2006/relationships/image" Target="../media/image23.png"/><Relationship Id="rId42" Type="http://schemas.openxmlformats.org/officeDocument/2006/relationships/image" Target="../media/image31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5" Type="http://schemas.openxmlformats.org/officeDocument/2006/relationships/image" Target="../media/image12.png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9" Type="http://schemas.openxmlformats.org/officeDocument/2006/relationships/image" Target="../media/image16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7.png"/><Relationship Id="rId24" Type="http://schemas.openxmlformats.org/officeDocument/2006/relationships/image" Target="../media/image11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9.png"/><Relationship Id="rId15" Type="http://schemas.openxmlformats.org/officeDocument/2006/relationships/image" Target="../media/image9.png"/><Relationship Id="rId23" Type="http://schemas.openxmlformats.org/officeDocument/2006/relationships/image" Target="../media/image19.png"/><Relationship Id="rId28" Type="http://schemas.openxmlformats.org/officeDocument/2006/relationships/image" Target="../media/image15.png"/><Relationship Id="rId36" Type="http://schemas.openxmlformats.org/officeDocument/2006/relationships/image" Target="../media/image25.png"/><Relationship Id="rId10" Type="http://schemas.openxmlformats.org/officeDocument/2006/relationships/image" Target="../media/image4.png"/><Relationship Id="rId31" Type="http://schemas.openxmlformats.org/officeDocument/2006/relationships/image" Target="../media/image20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22" Type="http://schemas.openxmlformats.org/officeDocument/2006/relationships/image" Target="../media/image18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24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形状 29">
            <a:extLst>
              <a:ext uri="{FF2B5EF4-FFF2-40B4-BE49-F238E27FC236}">
                <a16:creationId xmlns:a16="http://schemas.microsoft.com/office/drawing/2014/main" id="{E33032B4-DB83-0C4C-AD8F-EB84ACAB37FD}"/>
              </a:ext>
            </a:extLst>
          </p:cNvPr>
          <p:cNvSpPr/>
          <p:nvPr/>
        </p:nvSpPr>
        <p:spPr>
          <a:xfrm>
            <a:off x="8835395" y="4452531"/>
            <a:ext cx="546802" cy="817905"/>
          </a:xfrm>
          <a:custGeom>
            <a:avLst/>
            <a:gdLst>
              <a:gd name="connsiteX0" fmla="*/ 0 w 546802"/>
              <a:gd name="connsiteY0" fmla="*/ 330838 h 817905"/>
              <a:gd name="connsiteX1" fmla="*/ 110279 w 546802"/>
              <a:gd name="connsiteY1" fmla="*/ 294078 h 817905"/>
              <a:gd name="connsiteX2" fmla="*/ 234344 w 546802"/>
              <a:gd name="connsiteY2" fmla="*/ 225153 h 817905"/>
              <a:gd name="connsiteX3" fmla="*/ 344623 w 546802"/>
              <a:gd name="connsiteY3" fmla="*/ 156229 h 817905"/>
              <a:gd name="connsiteX4" fmla="*/ 459497 w 546802"/>
              <a:gd name="connsiteY4" fmla="*/ 73519 h 817905"/>
              <a:gd name="connsiteX5" fmla="*/ 546802 w 546802"/>
              <a:gd name="connsiteY5" fmla="*/ 0 h 817905"/>
              <a:gd name="connsiteX6" fmla="*/ 546802 w 546802"/>
              <a:gd name="connsiteY6" fmla="*/ 817905 h 817905"/>
              <a:gd name="connsiteX7" fmla="*/ 4595 w 546802"/>
              <a:gd name="connsiteY7" fmla="*/ 817905 h 817905"/>
              <a:gd name="connsiteX8" fmla="*/ 0 w 546802"/>
              <a:gd name="connsiteY8" fmla="*/ 330838 h 81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802" h="817905">
                <a:moveTo>
                  <a:pt x="0" y="330838"/>
                </a:moveTo>
                <a:lnTo>
                  <a:pt x="110279" y="294078"/>
                </a:lnTo>
                <a:lnTo>
                  <a:pt x="234344" y="225153"/>
                </a:lnTo>
                <a:lnTo>
                  <a:pt x="344623" y="156229"/>
                </a:lnTo>
                <a:lnTo>
                  <a:pt x="459497" y="73519"/>
                </a:lnTo>
                <a:lnTo>
                  <a:pt x="546802" y="0"/>
                </a:lnTo>
                <a:lnTo>
                  <a:pt x="546802" y="817905"/>
                </a:lnTo>
                <a:lnTo>
                  <a:pt x="4595" y="817905"/>
                </a:lnTo>
                <a:cubicBezTo>
                  <a:pt x="6127" y="655549"/>
                  <a:pt x="7658" y="493194"/>
                  <a:pt x="0" y="330838"/>
                </a:cubicBezTo>
                <a:close/>
              </a:path>
            </a:pathLst>
          </a:custGeom>
          <a:solidFill>
            <a:srgbClr val="FFF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232C54FF-5B35-7148-960E-BF4BE94D1F77}"/>
              </a:ext>
            </a:extLst>
          </p:cNvPr>
          <p:cNvSpPr/>
          <p:nvPr/>
        </p:nvSpPr>
        <p:spPr>
          <a:xfrm>
            <a:off x="2986314" y="4619172"/>
            <a:ext cx="475343" cy="638628"/>
          </a:xfrm>
          <a:custGeom>
            <a:avLst/>
            <a:gdLst>
              <a:gd name="connsiteX0" fmla="*/ 0 w 475343"/>
              <a:gd name="connsiteY0" fmla="*/ 195943 h 638628"/>
              <a:gd name="connsiteX1" fmla="*/ 101600 w 475343"/>
              <a:gd name="connsiteY1" fmla="*/ 166914 h 638628"/>
              <a:gd name="connsiteX2" fmla="*/ 235857 w 475343"/>
              <a:gd name="connsiteY2" fmla="*/ 116114 h 638628"/>
              <a:gd name="connsiteX3" fmla="*/ 348343 w 475343"/>
              <a:gd name="connsiteY3" fmla="*/ 65314 h 638628"/>
              <a:gd name="connsiteX4" fmla="*/ 446314 w 475343"/>
              <a:gd name="connsiteY4" fmla="*/ 18143 h 638628"/>
              <a:gd name="connsiteX5" fmla="*/ 475343 w 475343"/>
              <a:gd name="connsiteY5" fmla="*/ 0 h 638628"/>
              <a:gd name="connsiteX6" fmla="*/ 475343 w 475343"/>
              <a:gd name="connsiteY6" fmla="*/ 635000 h 638628"/>
              <a:gd name="connsiteX7" fmla="*/ 0 w 475343"/>
              <a:gd name="connsiteY7" fmla="*/ 638628 h 638628"/>
              <a:gd name="connsiteX8" fmla="*/ 0 w 475343"/>
              <a:gd name="connsiteY8" fmla="*/ 195943 h 63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343" h="638628">
                <a:moveTo>
                  <a:pt x="0" y="195943"/>
                </a:moveTo>
                <a:lnTo>
                  <a:pt x="101600" y="166914"/>
                </a:lnTo>
                <a:lnTo>
                  <a:pt x="235857" y="116114"/>
                </a:lnTo>
                <a:lnTo>
                  <a:pt x="348343" y="65314"/>
                </a:lnTo>
                <a:lnTo>
                  <a:pt x="446314" y="18143"/>
                </a:lnTo>
                <a:lnTo>
                  <a:pt x="475343" y="0"/>
                </a:lnTo>
                <a:lnTo>
                  <a:pt x="475343" y="635000"/>
                </a:lnTo>
                <a:lnTo>
                  <a:pt x="0" y="638628"/>
                </a:lnTo>
                <a:cubicBezTo>
                  <a:pt x="1209" y="495904"/>
                  <a:pt x="2419" y="353181"/>
                  <a:pt x="0" y="195943"/>
                </a:cubicBezTo>
                <a:close/>
              </a:path>
            </a:pathLst>
          </a:custGeom>
          <a:solidFill>
            <a:srgbClr val="FFF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93010108-05C2-254E-8AD6-C48CCC77D4F2}"/>
              </a:ext>
            </a:extLst>
          </p:cNvPr>
          <p:cNvCxnSpPr>
            <a:cxnSpLocks noChangeAspect="1"/>
            <a:stCxn id="156" idx="3"/>
          </p:cNvCxnSpPr>
          <p:nvPr/>
        </p:nvCxnSpPr>
        <p:spPr>
          <a:xfrm>
            <a:off x="5491928" y="3010704"/>
            <a:ext cx="0" cy="225106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BC2DF29-44D2-1445-BDDB-A1B7C4662C77}"/>
              </a:ext>
            </a:extLst>
          </p:cNvPr>
          <p:cNvCxnSpPr>
            <a:cxnSpLocks noChangeAspect="1"/>
          </p:cNvCxnSpPr>
          <p:nvPr/>
        </p:nvCxnSpPr>
        <p:spPr>
          <a:xfrm>
            <a:off x="1990922" y="4823574"/>
            <a:ext cx="0" cy="43819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4956B9A3-1FED-B146-BECD-4F3E17AE1206}"/>
              </a:ext>
            </a:extLst>
          </p:cNvPr>
          <p:cNvCxnSpPr>
            <a:cxnSpLocks noChangeAspect="1"/>
          </p:cNvCxnSpPr>
          <p:nvPr/>
        </p:nvCxnSpPr>
        <p:spPr>
          <a:xfrm>
            <a:off x="4900691" y="3230226"/>
            <a:ext cx="0" cy="20315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B54C2BBE-017F-9748-8C4E-84EEB207E7F9}"/>
              </a:ext>
            </a:extLst>
          </p:cNvPr>
          <p:cNvCxnSpPr>
            <a:cxnSpLocks noChangeAspect="1"/>
          </p:cNvCxnSpPr>
          <p:nvPr/>
        </p:nvCxnSpPr>
        <p:spPr>
          <a:xfrm>
            <a:off x="3458997" y="2595065"/>
            <a:ext cx="0" cy="267566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613234BC-FE58-2342-8F2D-D639BA4BE454}"/>
              </a:ext>
            </a:extLst>
          </p:cNvPr>
          <p:cNvCxnSpPr>
            <a:cxnSpLocks noChangeAspect="1"/>
            <a:stCxn id="31" idx="0"/>
          </p:cNvCxnSpPr>
          <p:nvPr/>
        </p:nvCxnSpPr>
        <p:spPr>
          <a:xfrm>
            <a:off x="2987471" y="2596286"/>
            <a:ext cx="0" cy="26744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1B61DA17-5F17-9C43-86A1-255CD82F2C0B}"/>
              </a:ext>
            </a:extLst>
          </p:cNvPr>
          <p:cNvCxnSpPr>
            <a:cxnSpLocks noChangeAspect="1"/>
          </p:cNvCxnSpPr>
          <p:nvPr/>
        </p:nvCxnSpPr>
        <p:spPr>
          <a:xfrm>
            <a:off x="2387673" y="2258127"/>
            <a:ext cx="0" cy="301260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E4462ECE-FDAA-604D-B8D2-66347BABCF4F}"/>
              </a:ext>
            </a:extLst>
          </p:cNvPr>
          <p:cNvCxnSpPr>
            <a:cxnSpLocks noChangeAspect="1"/>
            <a:endCxn id="238" idx="0"/>
          </p:cNvCxnSpPr>
          <p:nvPr/>
        </p:nvCxnSpPr>
        <p:spPr>
          <a:xfrm>
            <a:off x="4420004" y="3236908"/>
            <a:ext cx="4125" cy="198882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A3905427-05E7-F540-8FC3-47B304F4ABA1}"/>
              </a:ext>
            </a:extLst>
          </p:cNvPr>
          <p:cNvCxnSpPr>
            <a:cxnSpLocks noChangeAspect="1"/>
          </p:cNvCxnSpPr>
          <p:nvPr/>
        </p:nvCxnSpPr>
        <p:spPr>
          <a:xfrm>
            <a:off x="1403889" y="2597395"/>
            <a:ext cx="205170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FDC68C72-05E1-DC4B-8C84-8DE271310F4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421915" y="2249364"/>
            <a:ext cx="965758" cy="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2D0787-40EA-7347-8FBE-1893FA4A3CD8}"/>
                  </a:ext>
                </a:extLst>
              </p:cNvPr>
              <p:cNvSpPr txBox="1"/>
              <p:nvPr/>
            </p:nvSpPr>
            <p:spPr>
              <a:xfrm>
                <a:off x="853630" y="2318687"/>
                <a:ext cx="585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2D0787-40EA-7347-8FBE-1893FA4A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30" y="2318687"/>
                <a:ext cx="5852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F6B05C07-18B5-9E4C-A5C7-37C71C827BF0}"/>
              </a:ext>
            </a:extLst>
          </p:cNvPr>
          <p:cNvCxnSpPr>
            <a:cxnSpLocks noChangeAspect="1"/>
          </p:cNvCxnSpPr>
          <p:nvPr/>
        </p:nvCxnSpPr>
        <p:spPr>
          <a:xfrm>
            <a:off x="1404590" y="5270734"/>
            <a:ext cx="5153583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F4EC23FA-CBF4-2543-A124-15B52EF43059}"/>
              </a:ext>
            </a:extLst>
          </p:cNvPr>
          <p:cNvCxnSpPr>
            <a:cxnSpLocks noChangeAspect="1"/>
          </p:cNvCxnSpPr>
          <p:nvPr/>
        </p:nvCxnSpPr>
        <p:spPr>
          <a:xfrm>
            <a:off x="1421915" y="3466733"/>
            <a:ext cx="51535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BB8E331-552A-E141-844F-A1F8DA1A354C}"/>
              </a:ext>
            </a:extLst>
          </p:cNvPr>
          <p:cNvCxnSpPr>
            <a:cxnSpLocks/>
          </p:cNvCxnSpPr>
          <p:nvPr/>
        </p:nvCxnSpPr>
        <p:spPr>
          <a:xfrm>
            <a:off x="3468188" y="2595459"/>
            <a:ext cx="943084" cy="628357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B0D9722-1F5C-FB4F-B044-7BD2C6180B5E}"/>
                  </a:ext>
                </a:extLst>
              </p:cNvPr>
              <p:cNvSpPr txBox="1"/>
              <p:nvPr/>
            </p:nvSpPr>
            <p:spPr>
              <a:xfrm>
                <a:off x="1341594" y="4150583"/>
                <a:ext cx="1310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1B00FB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B0D9722-1F5C-FB4F-B044-7BD2C618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94" y="4150583"/>
                <a:ext cx="1310167" cy="523220"/>
              </a:xfrm>
              <a:prstGeom prst="rect">
                <a:avLst/>
              </a:prstGeom>
              <a:blipFill>
                <a:blip r:embed="rId8"/>
                <a:stretch>
                  <a:fillRect r="-1923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6C446E3-C85A-7D43-97FA-5399B7D1FD6A}"/>
                  </a:ext>
                </a:extLst>
              </p:cNvPr>
              <p:cNvSpPr txBox="1"/>
              <p:nvPr/>
            </p:nvSpPr>
            <p:spPr>
              <a:xfrm>
                <a:off x="5260971" y="4136237"/>
                <a:ext cx="1394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6C446E3-C85A-7D43-97FA-5399B7D1F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71" y="4136237"/>
                <a:ext cx="1394356" cy="523220"/>
              </a:xfrm>
              <a:prstGeom prst="rect">
                <a:avLst/>
              </a:prstGeom>
              <a:blipFill>
                <a:blip r:embed="rId9"/>
                <a:stretch>
                  <a:fillRect r="-901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左大括号 58">
            <a:extLst>
              <a:ext uri="{FF2B5EF4-FFF2-40B4-BE49-F238E27FC236}">
                <a16:creationId xmlns:a16="http://schemas.microsoft.com/office/drawing/2014/main" id="{08980F34-8B95-B041-B42D-9138AA8E9C9D}"/>
              </a:ext>
            </a:extLst>
          </p:cNvPr>
          <p:cNvSpPr/>
          <p:nvPr/>
        </p:nvSpPr>
        <p:spPr>
          <a:xfrm rot="5400000">
            <a:off x="1795788" y="2868201"/>
            <a:ext cx="204197" cy="940824"/>
          </a:xfrm>
          <a:prstGeom prst="leftBrace">
            <a:avLst>
              <a:gd name="adj1" fmla="val 53761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ECEA0E2-0B81-6C4B-B3BE-74C135AE5331}"/>
                  </a:ext>
                </a:extLst>
              </p:cNvPr>
              <p:cNvSpPr txBox="1"/>
              <p:nvPr/>
            </p:nvSpPr>
            <p:spPr>
              <a:xfrm>
                <a:off x="1344097" y="2747715"/>
                <a:ext cx="1502912" cy="53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ECEA0E2-0B81-6C4B-B3BE-74C135AE5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97" y="2747715"/>
                <a:ext cx="1502912" cy="537776"/>
              </a:xfrm>
              <a:prstGeom prst="rect">
                <a:avLst/>
              </a:prstGeom>
              <a:blipFill>
                <a:blip r:embed="rId10"/>
                <a:stretch>
                  <a:fillRect l="-1667" t="-9302" r="-833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260378C-F6F8-0649-A007-A81AFCADE463}"/>
                  </a:ext>
                </a:extLst>
              </p:cNvPr>
              <p:cNvSpPr txBox="1"/>
              <p:nvPr/>
            </p:nvSpPr>
            <p:spPr>
              <a:xfrm>
                <a:off x="1418061" y="1412994"/>
                <a:ext cx="2008755" cy="778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260378C-F6F8-0649-A007-A81AFCAD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061" y="1412994"/>
                <a:ext cx="2008755" cy="778675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B3DFF66-858D-7340-8A10-0DB2370F63A4}"/>
                  </a:ext>
                </a:extLst>
              </p:cNvPr>
              <p:cNvSpPr txBox="1"/>
              <p:nvPr/>
            </p:nvSpPr>
            <p:spPr>
              <a:xfrm>
                <a:off x="2623158" y="5935916"/>
                <a:ext cx="1643912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B3DFF66-858D-7340-8A10-0DB2370F6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58" y="5935916"/>
                <a:ext cx="1643912" cy="481094"/>
              </a:xfrm>
              <a:prstGeom prst="rect">
                <a:avLst/>
              </a:prstGeom>
              <a:blipFill>
                <a:blip r:embed="rId12"/>
                <a:stretch>
                  <a:fillRect l="-13846" t="-20513" r="-7692" b="-4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A4B1638-D390-1644-A488-14A37EC65A94}"/>
                  </a:ext>
                </a:extLst>
              </p:cNvPr>
              <p:cNvSpPr txBox="1"/>
              <p:nvPr/>
            </p:nvSpPr>
            <p:spPr>
              <a:xfrm>
                <a:off x="6462314" y="5000161"/>
                <a:ext cx="45625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A4B1638-D390-1644-A488-14A37EC6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14" y="5000161"/>
                <a:ext cx="45625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317FD40B-B8F7-B54D-B488-211ADE3D9F8C}"/>
              </a:ext>
            </a:extLst>
          </p:cNvPr>
          <p:cNvCxnSpPr>
            <a:cxnSpLocks noChangeAspect="1"/>
            <a:stCxn id="239" idx="0"/>
          </p:cNvCxnSpPr>
          <p:nvPr/>
        </p:nvCxnSpPr>
        <p:spPr>
          <a:xfrm flipH="1" flipV="1">
            <a:off x="1403890" y="1625040"/>
            <a:ext cx="3176" cy="3602188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0483D04F-9E60-6947-9272-0BBBD028AC01}"/>
              </a:ext>
            </a:extLst>
          </p:cNvPr>
          <p:cNvCxnSpPr>
            <a:cxnSpLocks noChangeAspect="1"/>
          </p:cNvCxnSpPr>
          <p:nvPr/>
        </p:nvCxnSpPr>
        <p:spPr>
          <a:xfrm>
            <a:off x="1436540" y="4822080"/>
            <a:ext cx="543128" cy="0"/>
          </a:xfrm>
          <a:prstGeom prst="line">
            <a:avLst/>
          </a:prstGeom>
          <a:ln w="38100" cap="rnd">
            <a:solidFill>
              <a:srgbClr val="1B00F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形状 9">
            <a:extLst>
              <a:ext uri="{FF2B5EF4-FFF2-40B4-BE49-F238E27FC236}">
                <a16:creationId xmlns:a16="http://schemas.microsoft.com/office/drawing/2014/main" id="{A4B7BE3E-6098-6F4F-8D76-5C235003F744}"/>
              </a:ext>
            </a:extLst>
          </p:cNvPr>
          <p:cNvSpPr/>
          <p:nvPr/>
        </p:nvSpPr>
        <p:spPr>
          <a:xfrm>
            <a:off x="1990736" y="3614418"/>
            <a:ext cx="1468856" cy="1207510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1B00F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EA1AFA3B-CBB2-D84C-B219-8FD2747D51B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5924" y="4817267"/>
            <a:ext cx="542201" cy="0"/>
          </a:xfrm>
          <a:prstGeom prst="line">
            <a:avLst/>
          </a:prstGeom>
          <a:ln w="38100" cap="rnd">
            <a:solidFill>
              <a:srgbClr val="1B00F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任意形状 129">
            <a:extLst>
              <a:ext uri="{FF2B5EF4-FFF2-40B4-BE49-F238E27FC236}">
                <a16:creationId xmlns:a16="http://schemas.microsoft.com/office/drawing/2014/main" id="{BCA275AC-6EE1-E742-A749-6B920F958422}"/>
              </a:ext>
            </a:extLst>
          </p:cNvPr>
          <p:cNvSpPr/>
          <p:nvPr/>
        </p:nvSpPr>
        <p:spPr>
          <a:xfrm flipH="1">
            <a:off x="3458525" y="3609605"/>
            <a:ext cx="1468800" cy="1207510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1B00F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DB375AB8-2BE9-4B47-A041-7E9C7B7CC089}"/>
              </a:ext>
            </a:extLst>
          </p:cNvPr>
          <p:cNvCxnSpPr>
            <a:cxnSpLocks noChangeAspect="1"/>
          </p:cNvCxnSpPr>
          <p:nvPr/>
        </p:nvCxnSpPr>
        <p:spPr>
          <a:xfrm>
            <a:off x="2400829" y="4823574"/>
            <a:ext cx="543128" cy="0"/>
          </a:xfrm>
          <a:prstGeom prst="line">
            <a:avLst/>
          </a:prstGeom>
          <a:ln w="38100" cap="rnd">
            <a:solidFill>
              <a:srgbClr val="FFC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任意形状 132">
            <a:extLst>
              <a:ext uri="{FF2B5EF4-FFF2-40B4-BE49-F238E27FC236}">
                <a16:creationId xmlns:a16="http://schemas.microsoft.com/office/drawing/2014/main" id="{BDAE3191-9133-2343-A261-D8E70DB84AD4}"/>
              </a:ext>
            </a:extLst>
          </p:cNvPr>
          <p:cNvSpPr/>
          <p:nvPr/>
        </p:nvSpPr>
        <p:spPr>
          <a:xfrm>
            <a:off x="2955025" y="3615912"/>
            <a:ext cx="1468856" cy="1207510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80E76C5B-1034-874F-B0DA-A70B4EBEC2A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0213" y="4818761"/>
            <a:ext cx="542201" cy="0"/>
          </a:xfrm>
          <a:prstGeom prst="line">
            <a:avLst/>
          </a:prstGeom>
          <a:ln w="38100" cap="rnd">
            <a:solidFill>
              <a:srgbClr val="FFC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任意形状 135">
            <a:extLst>
              <a:ext uri="{FF2B5EF4-FFF2-40B4-BE49-F238E27FC236}">
                <a16:creationId xmlns:a16="http://schemas.microsoft.com/office/drawing/2014/main" id="{ABDEF629-4CF6-A94D-9D87-C4AB69101E66}"/>
              </a:ext>
            </a:extLst>
          </p:cNvPr>
          <p:cNvSpPr/>
          <p:nvPr/>
        </p:nvSpPr>
        <p:spPr>
          <a:xfrm flipH="1">
            <a:off x="4422814" y="3611099"/>
            <a:ext cx="1468800" cy="1207510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A2DEA5E-F51D-C649-8E40-C00755359B4B}"/>
                  </a:ext>
                </a:extLst>
              </p:cNvPr>
              <p:cNvSpPr txBox="1"/>
              <p:nvPr/>
            </p:nvSpPr>
            <p:spPr>
              <a:xfrm>
                <a:off x="3275706" y="5377900"/>
                <a:ext cx="4307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A2DEA5E-F51D-C649-8E40-C0075535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06" y="5377900"/>
                <a:ext cx="430753" cy="523220"/>
              </a:xfrm>
              <a:prstGeom prst="rect">
                <a:avLst/>
              </a:prstGeom>
              <a:blipFill>
                <a:blip r:embed="rId14"/>
                <a:stretch>
                  <a:fillRect l="-5714" r="-185714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9D98539-7065-C347-888A-E1C683886568}"/>
                  </a:ext>
                </a:extLst>
              </p:cNvPr>
              <p:cNvSpPr txBox="1"/>
              <p:nvPr/>
            </p:nvSpPr>
            <p:spPr>
              <a:xfrm>
                <a:off x="3975549" y="5378425"/>
                <a:ext cx="9316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nor/>
                        </m:rPr>
                        <a:rPr kumimoji="1" lang="en-US" altLang="zh-CN" sz="2800" dirty="0"/>
                        <m:t>=</m:t>
                      </m:r>
                      <m:r>
                        <m:rPr>
                          <m:sty m:val="p"/>
                        </m:rPr>
                        <a:rPr kumimoji="1" lang="el-GR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9D98539-7065-C347-888A-E1C683886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549" y="5378425"/>
                <a:ext cx="931665" cy="523220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D17648E-A779-2641-9549-46819E544616}"/>
              </a:ext>
            </a:extLst>
          </p:cNvPr>
          <p:cNvCxnSpPr>
            <a:cxnSpLocks noChangeAspect="1"/>
          </p:cNvCxnSpPr>
          <p:nvPr/>
        </p:nvCxnSpPr>
        <p:spPr>
          <a:xfrm>
            <a:off x="2985009" y="2595065"/>
            <a:ext cx="470586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1DE4793-07AE-614B-BEA0-133F6F78E4DF}"/>
              </a:ext>
            </a:extLst>
          </p:cNvPr>
          <p:cNvCxnSpPr>
            <a:cxnSpLocks noChangeAspect="1"/>
          </p:cNvCxnSpPr>
          <p:nvPr/>
        </p:nvCxnSpPr>
        <p:spPr>
          <a:xfrm>
            <a:off x="4425651" y="3231994"/>
            <a:ext cx="470586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左大括号 151">
            <a:extLst>
              <a:ext uri="{FF2B5EF4-FFF2-40B4-BE49-F238E27FC236}">
                <a16:creationId xmlns:a16="http://schemas.microsoft.com/office/drawing/2014/main" id="{00B01F62-2EA6-8949-A72E-5FC37EB829F5}"/>
              </a:ext>
            </a:extLst>
          </p:cNvPr>
          <p:cNvSpPr/>
          <p:nvPr/>
        </p:nvSpPr>
        <p:spPr>
          <a:xfrm rot="5400000">
            <a:off x="3107968" y="3121638"/>
            <a:ext cx="214186" cy="460105"/>
          </a:xfrm>
          <a:prstGeom prst="leftBrace">
            <a:avLst>
              <a:gd name="adj1" fmla="val 2775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4A0D8CB-FFA7-4540-B857-D13597E96677}"/>
                  </a:ext>
                </a:extLst>
              </p:cNvPr>
              <p:cNvSpPr txBox="1"/>
              <p:nvPr/>
            </p:nvSpPr>
            <p:spPr>
              <a:xfrm>
                <a:off x="2840620" y="2748425"/>
                <a:ext cx="1138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4A0D8CB-FFA7-4540-B857-D13597E9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620" y="2748425"/>
                <a:ext cx="1138132" cy="523220"/>
              </a:xfrm>
              <a:prstGeom prst="rect">
                <a:avLst/>
              </a:prstGeom>
              <a:blipFill>
                <a:blip r:embed="rId16"/>
                <a:stretch>
                  <a:fillRect l="-10989" t="-1190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D45FBB7C-B93A-0748-86E4-4DBA9BE1D49E}"/>
                  </a:ext>
                </a:extLst>
              </p:cNvPr>
              <p:cNvSpPr txBox="1"/>
              <p:nvPr/>
            </p:nvSpPr>
            <p:spPr>
              <a:xfrm>
                <a:off x="793344" y="1976438"/>
                <a:ext cx="585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D45FBB7C-B93A-0748-86E4-4DBA9BE1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44" y="1976438"/>
                <a:ext cx="585224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任意形状 30">
            <a:extLst>
              <a:ext uri="{FF2B5EF4-FFF2-40B4-BE49-F238E27FC236}">
                <a16:creationId xmlns:a16="http://schemas.microsoft.com/office/drawing/2014/main" id="{D678EA33-3CC1-A242-8D9E-235981AF218E}"/>
              </a:ext>
            </a:extLst>
          </p:cNvPr>
          <p:cNvSpPr/>
          <p:nvPr/>
        </p:nvSpPr>
        <p:spPr>
          <a:xfrm>
            <a:off x="2396265" y="2596286"/>
            <a:ext cx="591206" cy="220717"/>
          </a:xfrm>
          <a:custGeom>
            <a:avLst/>
            <a:gdLst>
              <a:gd name="connsiteX0" fmla="*/ 591206 w 591206"/>
              <a:gd name="connsiteY0" fmla="*/ 0 h 220717"/>
              <a:gd name="connsiteX1" fmla="*/ 354724 w 591206"/>
              <a:gd name="connsiteY1" fmla="*/ 134007 h 220717"/>
              <a:gd name="connsiteX2" fmla="*/ 149772 w 591206"/>
              <a:gd name="connsiteY2" fmla="*/ 204952 h 220717"/>
              <a:gd name="connsiteX3" fmla="*/ 0 w 591206"/>
              <a:gd name="connsiteY3" fmla="*/ 220717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206" h="220717">
                <a:moveTo>
                  <a:pt x="591206" y="0"/>
                </a:moveTo>
                <a:cubicBezTo>
                  <a:pt x="509751" y="49924"/>
                  <a:pt x="428296" y="99848"/>
                  <a:pt x="354724" y="134007"/>
                </a:cubicBezTo>
                <a:cubicBezTo>
                  <a:pt x="281152" y="168166"/>
                  <a:pt x="208893" y="190500"/>
                  <a:pt x="149772" y="204952"/>
                </a:cubicBezTo>
                <a:cubicBezTo>
                  <a:pt x="90651" y="219404"/>
                  <a:pt x="45325" y="220060"/>
                  <a:pt x="0" y="2207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任意形状 155">
            <a:extLst>
              <a:ext uri="{FF2B5EF4-FFF2-40B4-BE49-F238E27FC236}">
                <a16:creationId xmlns:a16="http://schemas.microsoft.com/office/drawing/2014/main" id="{B3586064-FD02-FA4D-9ED9-A4AD5E9067D9}"/>
              </a:ext>
            </a:extLst>
          </p:cNvPr>
          <p:cNvSpPr/>
          <p:nvPr/>
        </p:nvSpPr>
        <p:spPr>
          <a:xfrm rot="10800000">
            <a:off x="4900722" y="3010704"/>
            <a:ext cx="591206" cy="220717"/>
          </a:xfrm>
          <a:custGeom>
            <a:avLst/>
            <a:gdLst>
              <a:gd name="connsiteX0" fmla="*/ 591206 w 591206"/>
              <a:gd name="connsiteY0" fmla="*/ 0 h 220717"/>
              <a:gd name="connsiteX1" fmla="*/ 354724 w 591206"/>
              <a:gd name="connsiteY1" fmla="*/ 134007 h 220717"/>
              <a:gd name="connsiteX2" fmla="*/ 149772 w 591206"/>
              <a:gd name="connsiteY2" fmla="*/ 204952 h 220717"/>
              <a:gd name="connsiteX3" fmla="*/ 0 w 591206"/>
              <a:gd name="connsiteY3" fmla="*/ 220717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206" h="220717">
                <a:moveTo>
                  <a:pt x="591206" y="0"/>
                </a:moveTo>
                <a:cubicBezTo>
                  <a:pt x="509751" y="49924"/>
                  <a:pt x="428296" y="99848"/>
                  <a:pt x="354724" y="134007"/>
                </a:cubicBezTo>
                <a:cubicBezTo>
                  <a:pt x="281152" y="168166"/>
                  <a:pt x="208893" y="190500"/>
                  <a:pt x="149772" y="204952"/>
                </a:cubicBezTo>
                <a:cubicBezTo>
                  <a:pt x="90651" y="219404"/>
                  <a:pt x="45325" y="220060"/>
                  <a:pt x="0" y="2207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EA6AB524-515F-244C-9719-B51A85EC914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477844" y="3437145"/>
            <a:ext cx="965758" cy="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EC2EF111-073F-4A4B-A52D-419D111E5B87}"/>
                  </a:ext>
                </a:extLst>
              </p:cNvPr>
              <p:cNvSpPr txBox="1"/>
              <p:nvPr/>
            </p:nvSpPr>
            <p:spPr>
              <a:xfrm>
                <a:off x="939886" y="3229832"/>
                <a:ext cx="46038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EC2EF111-073F-4A4B-A52D-419D111E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6" y="3229832"/>
                <a:ext cx="460382" cy="49244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椭圆 235">
            <a:extLst>
              <a:ext uri="{FF2B5EF4-FFF2-40B4-BE49-F238E27FC236}">
                <a16:creationId xmlns:a16="http://schemas.microsoft.com/office/drawing/2014/main" id="{9FFD52A7-33BF-BC4E-B4BD-395DADCBFDD0}"/>
              </a:ext>
            </a:extLst>
          </p:cNvPr>
          <p:cNvSpPr>
            <a:spLocks noChangeAspect="1"/>
          </p:cNvSpPr>
          <p:nvPr/>
        </p:nvSpPr>
        <p:spPr>
          <a:xfrm>
            <a:off x="1941956" y="5228912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95C66E0C-84AD-674C-9657-8139492975D2}"/>
              </a:ext>
            </a:extLst>
          </p:cNvPr>
          <p:cNvSpPr>
            <a:spLocks noChangeAspect="1"/>
          </p:cNvSpPr>
          <p:nvPr/>
        </p:nvSpPr>
        <p:spPr>
          <a:xfrm>
            <a:off x="3414679" y="5229854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A79527D3-DA47-DF42-AA05-856B57ABBF73}"/>
              </a:ext>
            </a:extLst>
          </p:cNvPr>
          <p:cNvSpPr>
            <a:spLocks noChangeAspect="1"/>
          </p:cNvSpPr>
          <p:nvPr/>
        </p:nvSpPr>
        <p:spPr>
          <a:xfrm>
            <a:off x="4379129" y="5225734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12A3AB4E-D6DB-5040-923D-18389C00323C}"/>
              </a:ext>
            </a:extLst>
          </p:cNvPr>
          <p:cNvSpPr>
            <a:spLocks noChangeAspect="1"/>
          </p:cNvSpPr>
          <p:nvPr/>
        </p:nvSpPr>
        <p:spPr>
          <a:xfrm>
            <a:off x="1362066" y="5227228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0DE9AB86-0FD2-4E4E-9A4C-7FDAD4E9A7C1}"/>
              </a:ext>
            </a:extLst>
          </p:cNvPr>
          <p:cNvCxnSpPr>
            <a:cxnSpLocks noChangeAspect="1"/>
            <a:stCxn id="250" idx="0"/>
          </p:cNvCxnSpPr>
          <p:nvPr/>
        </p:nvCxnSpPr>
        <p:spPr>
          <a:xfrm flipH="1">
            <a:off x="10474245" y="3229833"/>
            <a:ext cx="1" cy="204090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707F6AC2-8634-CA4E-A9A5-249BA08C5042}"/>
              </a:ext>
            </a:extLst>
          </p:cNvPr>
          <p:cNvCxnSpPr>
            <a:cxnSpLocks noChangeAspect="1"/>
          </p:cNvCxnSpPr>
          <p:nvPr/>
        </p:nvCxnSpPr>
        <p:spPr>
          <a:xfrm>
            <a:off x="7664752" y="2268099"/>
            <a:ext cx="0" cy="300263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线连接符 248">
            <a:extLst>
              <a:ext uri="{FF2B5EF4-FFF2-40B4-BE49-F238E27FC236}">
                <a16:creationId xmlns:a16="http://schemas.microsoft.com/office/drawing/2014/main" id="{E7D914E4-2151-224E-AAB6-4368CA28BEFD}"/>
              </a:ext>
            </a:extLst>
          </p:cNvPr>
          <p:cNvCxnSpPr>
            <a:cxnSpLocks noChangeAspect="1"/>
            <a:stCxn id="198" idx="0"/>
          </p:cNvCxnSpPr>
          <p:nvPr/>
        </p:nvCxnSpPr>
        <p:spPr>
          <a:xfrm flipH="1">
            <a:off x="8833658" y="2596681"/>
            <a:ext cx="1" cy="267405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FF4B3085-D681-6147-B6DD-940F32D24B0A}"/>
              </a:ext>
            </a:extLst>
          </p:cNvPr>
          <p:cNvCxnSpPr>
            <a:cxnSpLocks noChangeAspect="1"/>
            <a:endCxn id="235" idx="0"/>
          </p:cNvCxnSpPr>
          <p:nvPr/>
        </p:nvCxnSpPr>
        <p:spPr>
          <a:xfrm flipH="1">
            <a:off x="9374341" y="2595065"/>
            <a:ext cx="60" cy="263227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646DE76F-2A30-3548-A700-A84D8AE276A3}"/>
              </a:ext>
            </a:extLst>
          </p:cNvPr>
          <p:cNvCxnSpPr>
            <a:cxnSpLocks noChangeAspect="1"/>
          </p:cNvCxnSpPr>
          <p:nvPr/>
        </p:nvCxnSpPr>
        <p:spPr>
          <a:xfrm>
            <a:off x="8298560" y="2817003"/>
            <a:ext cx="0" cy="244079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E03F5F38-C99F-4D46-B832-979222B81CCD}"/>
              </a:ext>
            </a:extLst>
          </p:cNvPr>
          <p:cNvCxnSpPr>
            <a:cxnSpLocks noChangeAspect="1"/>
            <a:endCxn id="241" idx="0"/>
          </p:cNvCxnSpPr>
          <p:nvPr/>
        </p:nvCxnSpPr>
        <p:spPr>
          <a:xfrm flipH="1">
            <a:off x="9910097" y="3223817"/>
            <a:ext cx="1894" cy="200509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2B3F18C7-4057-CE4D-8FFC-D247B8D51BA5}"/>
              </a:ext>
            </a:extLst>
          </p:cNvPr>
          <p:cNvCxnSpPr>
            <a:cxnSpLocks noChangeAspect="1"/>
          </p:cNvCxnSpPr>
          <p:nvPr/>
        </p:nvCxnSpPr>
        <p:spPr>
          <a:xfrm>
            <a:off x="11614203" y="3016603"/>
            <a:ext cx="0" cy="2254131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>
            <a:extLst>
              <a:ext uri="{FF2B5EF4-FFF2-40B4-BE49-F238E27FC236}">
                <a16:creationId xmlns:a16="http://schemas.microsoft.com/office/drawing/2014/main" id="{950C7495-FB2D-EB42-B506-9CA3CB53A4FF}"/>
              </a:ext>
            </a:extLst>
          </p:cNvPr>
          <p:cNvCxnSpPr>
            <a:cxnSpLocks noChangeAspect="1"/>
            <a:stCxn id="250" idx="3"/>
          </p:cNvCxnSpPr>
          <p:nvPr/>
        </p:nvCxnSpPr>
        <p:spPr>
          <a:xfrm flipH="1">
            <a:off x="11000240" y="3009116"/>
            <a:ext cx="15627" cy="22616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7C846E3E-CB71-4E42-85B3-1851FC33F57B}"/>
              </a:ext>
            </a:extLst>
          </p:cNvPr>
          <p:cNvCxnSpPr>
            <a:cxnSpLocks noChangeAspect="1"/>
            <a:endCxn id="215" idx="18"/>
          </p:cNvCxnSpPr>
          <p:nvPr/>
        </p:nvCxnSpPr>
        <p:spPr>
          <a:xfrm>
            <a:off x="7153917" y="4795747"/>
            <a:ext cx="1134720" cy="0"/>
          </a:xfrm>
          <a:prstGeom prst="line">
            <a:avLst/>
          </a:prstGeom>
          <a:ln w="38100" cap="rnd">
            <a:solidFill>
              <a:srgbClr val="1B00F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任意形状 214">
            <a:extLst>
              <a:ext uri="{FF2B5EF4-FFF2-40B4-BE49-F238E27FC236}">
                <a16:creationId xmlns:a16="http://schemas.microsoft.com/office/drawing/2014/main" id="{407A771F-64FE-8042-901F-7035E70A5306}"/>
              </a:ext>
            </a:extLst>
          </p:cNvPr>
          <p:cNvSpPr/>
          <p:nvPr/>
        </p:nvSpPr>
        <p:spPr>
          <a:xfrm>
            <a:off x="8288637" y="3614813"/>
            <a:ext cx="1080000" cy="1180934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1B00F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任意形状 228">
            <a:extLst>
              <a:ext uri="{FF2B5EF4-FFF2-40B4-BE49-F238E27FC236}">
                <a16:creationId xmlns:a16="http://schemas.microsoft.com/office/drawing/2014/main" id="{10FCA0C2-D121-614D-8929-24FA4F96E5A5}"/>
              </a:ext>
            </a:extLst>
          </p:cNvPr>
          <p:cNvSpPr/>
          <p:nvPr/>
        </p:nvSpPr>
        <p:spPr>
          <a:xfrm flipH="1">
            <a:off x="9384644" y="3610796"/>
            <a:ext cx="1079999" cy="1180934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1B00F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A02A3C4D-F2CF-794C-9233-6CFE9E47E1E4}"/>
              </a:ext>
            </a:extLst>
          </p:cNvPr>
          <p:cNvCxnSpPr>
            <a:cxnSpLocks noChangeAspect="1"/>
            <a:endCxn id="229" idx="18"/>
          </p:cNvCxnSpPr>
          <p:nvPr/>
        </p:nvCxnSpPr>
        <p:spPr>
          <a:xfrm flipH="1">
            <a:off x="10464644" y="4791730"/>
            <a:ext cx="1134000" cy="0"/>
          </a:xfrm>
          <a:prstGeom prst="line">
            <a:avLst/>
          </a:prstGeom>
          <a:ln w="38100" cap="rnd">
            <a:solidFill>
              <a:srgbClr val="1B00FC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线连接符 244">
            <a:extLst>
              <a:ext uri="{FF2B5EF4-FFF2-40B4-BE49-F238E27FC236}">
                <a16:creationId xmlns:a16="http://schemas.microsoft.com/office/drawing/2014/main" id="{D8E41A4D-1967-0F44-AD4C-26E7AB76118B}"/>
              </a:ext>
            </a:extLst>
          </p:cNvPr>
          <p:cNvCxnSpPr>
            <a:cxnSpLocks noChangeAspect="1"/>
            <a:endCxn id="246" idx="18"/>
          </p:cNvCxnSpPr>
          <p:nvPr/>
        </p:nvCxnSpPr>
        <p:spPr>
          <a:xfrm>
            <a:off x="7684417" y="4795747"/>
            <a:ext cx="1134720" cy="0"/>
          </a:xfrm>
          <a:prstGeom prst="line">
            <a:avLst/>
          </a:prstGeom>
          <a:ln w="38100" cap="rnd">
            <a:solidFill>
              <a:srgbClr val="FFC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任意形状 245">
            <a:extLst>
              <a:ext uri="{FF2B5EF4-FFF2-40B4-BE49-F238E27FC236}">
                <a16:creationId xmlns:a16="http://schemas.microsoft.com/office/drawing/2014/main" id="{9BFD0D12-E2C5-CE44-A7C3-71205CF73BAC}"/>
              </a:ext>
            </a:extLst>
          </p:cNvPr>
          <p:cNvSpPr/>
          <p:nvPr/>
        </p:nvSpPr>
        <p:spPr>
          <a:xfrm>
            <a:off x="8819137" y="3614813"/>
            <a:ext cx="1080000" cy="1180934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7" name="直线连接符 246">
            <a:extLst>
              <a:ext uri="{FF2B5EF4-FFF2-40B4-BE49-F238E27FC236}">
                <a16:creationId xmlns:a16="http://schemas.microsoft.com/office/drawing/2014/main" id="{39F1B01D-C969-674F-8588-B7479AE26D3A}"/>
              </a:ext>
            </a:extLst>
          </p:cNvPr>
          <p:cNvCxnSpPr>
            <a:cxnSpLocks noChangeAspect="1"/>
            <a:endCxn id="248" idx="18"/>
          </p:cNvCxnSpPr>
          <p:nvPr/>
        </p:nvCxnSpPr>
        <p:spPr>
          <a:xfrm flipH="1">
            <a:off x="10995144" y="4791730"/>
            <a:ext cx="1134000" cy="0"/>
          </a:xfrm>
          <a:prstGeom prst="line">
            <a:avLst/>
          </a:prstGeom>
          <a:ln w="38100" cap="rnd">
            <a:solidFill>
              <a:srgbClr val="FFC000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任意形状 247">
            <a:extLst>
              <a:ext uri="{FF2B5EF4-FFF2-40B4-BE49-F238E27FC236}">
                <a16:creationId xmlns:a16="http://schemas.microsoft.com/office/drawing/2014/main" id="{7A4B77A6-4DF6-514C-AC8B-930E3F3CB1FD}"/>
              </a:ext>
            </a:extLst>
          </p:cNvPr>
          <p:cNvSpPr/>
          <p:nvPr/>
        </p:nvSpPr>
        <p:spPr>
          <a:xfrm flipH="1">
            <a:off x="9915144" y="3610796"/>
            <a:ext cx="1079999" cy="1180934"/>
          </a:xfrm>
          <a:custGeom>
            <a:avLst/>
            <a:gdLst>
              <a:gd name="connsiteX0" fmla="*/ 1162528 w 1162528"/>
              <a:gd name="connsiteY0" fmla="*/ 0 h 1061440"/>
              <a:gd name="connsiteX1" fmla="*/ 1130363 w 1162528"/>
              <a:gd name="connsiteY1" fmla="*/ 68925 h 1061440"/>
              <a:gd name="connsiteX2" fmla="*/ 1098199 w 1162528"/>
              <a:gd name="connsiteY2" fmla="*/ 137850 h 1061440"/>
              <a:gd name="connsiteX3" fmla="*/ 1043059 w 1162528"/>
              <a:gd name="connsiteY3" fmla="*/ 234344 h 1061440"/>
              <a:gd name="connsiteX4" fmla="*/ 983324 w 1162528"/>
              <a:gd name="connsiteY4" fmla="*/ 326244 h 1061440"/>
              <a:gd name="connsiteX5" fmla="*/ 914400 w 1162528"/>
              <a:gd name="connsiteY5" fmla="*/ 418143 h 1061440"/>
              <a:gd name="connsiteX6" fmla="*/ 873045 w 1162528"/>
              <a:gd name="connsiteY6" fmla="*/ 473283 h 1061440"/>
              <a:gd name="connsiteX7" fmla="*/ 808715 w 1162528"/>
              <a:gd name="connsiteY7" fmla="*/ 546802 h 1061440"/>
              <a:gd name="connsiteX8" fmla="*/ 753575 w 1162528"/>
              <a:gd name="connsiteY8" fmla="*/ 611132 h 1061440"/>
              <a:gd name="connsiteX9" fmla="*/ 698436 w 1162528"/>
              <a:gd name="connsiteY9" fmla="*/ 666272 h 1061440"/>
              <a:gd name="connsiteX10" fmla="*/ 638701 w 1162528"/>
              <a:gd name="connsiteY10" fmla="*/ 721412 h 1061440"/>
              <a:gd name="connsiteX11" fmla="*/ 560586 w 1162528"/>
              <a:gd name="connsiteY11" fmla="*/ 781146 h 1061440"/>
              <a:gd name="connsiteX12" fmla="*/ 473282 w 1162528"/>
              <a:gd name="connsiteY12" fmla="*/ 840881 h 1061440"/>
              <a:gd name="connsiteX13" fmla="*/ 390572 w 1162528"/>
              <a:gd name="connsiteY13" fmla="*/ 886831 h 1061440"/>
              <a:gd name="connsiteX14" fmla="*/ 303268 w 1162528"/>
              <a:gd name="connsiteY14" fmla="*/ 932780 h 1061440"/>
              <a:gd name="connsiteX15" fmla="*/ 225153 w 1162528"/>
              <a:gd name="connsiteY15" fmla="*/ 969540 h 1061440"/>
              <a:gd name="connsiteX16" fmla="*/ 133254 w 1162528"/>
              <a:gd name="connsiteY16" fmla="*/ 1010895 h 1061440"/>
              <a:gd name="connsiteX17" fmla="*/ 114874 w 1162528"/>
              <a:gd name="connsiteY17" fmla="*/ 1020085 h 1061440"/>
              <a:gd name="connsiteX18" fmla="*/ 0 w 1162528"/>
              <a:gd name="connsiteY18" fmla="*/ 1061440 h 106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528" h="1061440">
                <a:moveTo>
                  <a:pt x="1162528" y="0"/>
                </a:moveTo>
                <a:lnTo>
                  <a:pt x="1130363" y="68925"/>
                </a:lnTo>
                <a:cubicBezTo>
                  <a:pt x="1119641" y="91900"/>
                  <a:pt x="1112750" y="110280"/>
                  <a:pt x="1098199" y="137850"/>
                </a:cubicBezTo>
                <a:cubicBezTo>
                  <a:pt x="1083648" y="165420"/>
                  <a:pt x="1062205" y="202945"/>
                  <a:pt x="1043059" y="234344"/>
                </a:cubicBezTo>
                <a:cubicBezTo>
                  <a:pt x="1023913" y="265743"/>
                  <a:pt x="1004767" y="295611"/>
                  <a:pt x="983324" y="326244"/>
                </a:cubicBezTo>
                <a:cubicBezTo>
                  <a:pt x="961881" y="356877"/>
                  <a:pt x="914400" y="418143"/>
                  <a:pt x="914400" y="418143"/>
                </a:cubicBezTo>
                <a:cubicBezTo>
                  <a:pt x="896020" y="442650"/>
                  <a:pt x="890659" y="451840"/>
                  <a:pt x="873045" y="473283"/>
                </a:cubicBezTo>
                <a:cubicBezTo>
                  <a:pt x="855431" y="494726"/>
                  <a:pt x="828627" y="523827"/>
                  <a:pt x="808715" y="546802"/>
                </a:cubicBezTo>
                <a:cubicBezTo>
                  <a:pt x="788803" y="569777"/>
                  <a:pt x="771955" y="591220"/>
                  <a:pt x="753575" y="611132"/>
                </a:cubicBezTo>
                <a:cubicBezTo>
                  <a:pt x="735195" y="631044"/>
                  <a:pt x="717582" y="647892"/>
                  <a:pt x="698436" y="666272"/>
                </a:cubicBezTo>
                <a:cubicBezTo>
                  <a:pt x="679290" y="684652"/>
                  <a:pt x="661676" y="702266"/>
                  <a:pt x="638701" y="721412"/>
                </a:cubicBezTo>
                <a:cubicBezTo>
                  <a:pt x="615726" y="740558"/>
                  <a:pt x="588156" y="761235"/>
                  <a:pt x="560586" y="781146"/>
                </a:cubicBezTo>
                <a:cubicBezTo>
                  <a:pt x="533016" y="801058"/>
                  <a:pt x="501618" y="823267"/>
                  <a:pt x="473282" y="840881"/>
                </a:cubicBezTo>
                <a:cubicBezTo>
                  <a:pt x="444946" y="858495"/>
                  <a:pt x="418908" y="871515"/>
                  <a:pt x="390572" y="886831"/>
                </a:cubicBezTo>
                <a:cubicBezTo>
                  <a:pt x="362236" y="902147"/>
                  <a:pt x="330838" y="918995"/>
                  <a:pt x="303268" y="932780"/>
                </a:cubicBezTo>
                <a:cubicBezTo>
                  <a:pt x="275698" y="946565"/>
                  <a:pt x="225153" y="969540"/>
                  <a:pt x="225153" y="969540"/>
                </a:cubicBezTo>
                <a:lnTo>
                  <a:pt x="133254" y="1010895"/>
                </a:lnTo>
                <a:cubicBezTo>
                  <a:pt x="114874" y="1019319"/>
                  <a:pt x="137083" y="1011661"/>
                  <a:pt x="114874" y="1020085"/>
                </a:cubicBezTo>
                <a:cubicBezTo>
                  <a:pt x="92665" y="1028509"/>
                  <a:pt x="46332" y="1044974"/>
                  <a:pt x="0" y="1061440"/>
                </a:cubicBezTo>
              </a:path>
            </a:pathLst>
          </a:custGeom>
          <a:noFill/>
          <a:ln w="381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E111A9B2-1CBA-864A-AE3A-BE2F11F3587E}"/>
              </a:ext>
            </a:extLst>
          </p:cNvPr>
          <p:cNvCxnSpPr>
            <a:cxnSpLocks noChangeAspect="1"/>
          </p:cNvCxnSpPr>
          <p:nvPr/>
        </p:nvCxnSpPr>
        <p:spPr>
          <a:xfrm>
            <a:off x="7118951" y="2597789"/>
            <a:ext cx="205170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F6AE1862-ECBC-804E-AC79-ED4CF4948A3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136977" y="2249763"/>
            <a:ext cx="527246" cy="1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0E747633-27A5-F340-A98A-0B3C7F8C610A}"/>
                  </a:ext>
                </a:extLst>
              </p:cNvPr>
              <p:cNvSpPr txBox="1"/>
              <p:nvPr/>
            </p:nvSpPr>
            <p:spPr>
              <a:xfrm>
                <a:off x="6568692" y="2319081"/>
                <a:ext cx="585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1"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0E747633-27A5-F340-A98A-0B3C7F8C6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692" y="2319081"/>
                <a:ext cx="585224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CFDACDB0-FDDD-854A-A9AA-FB408410C275}"/>
              </a:ext>
            </a:extLst>
          </p:cNvPr>
          <p:cNvCxnSpPr>
            <a:cxnSpLocks noChangeAspect="1"/>
          </p:cNvCxnSpPr>
          <p:nvPr/>
        </p:nvCxnSpPr>
        <p:spPr>
          <a:xfrm>
            <a:off x="7119653" y="5271128"/>
            <a:ext cx="5153583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65BDBDCB-C779-0E44-90F1-E96AE452C790}"/>
              </a:ext>
            </a:extLst>
          </p:cNvPr>
          <p:cNvCxnSpPr>
            <a:cxnSpLocks noChangeAspect="1"/>
          </p:cNvCxnSpPr>
          <p:nvPr/>
        </p:nvCxnSpPr>
        <p:spPr>
          <a:xfrm>
            <a:off x="7136977" y="3467127"/>
            <a:ext cx="51535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98AF8A36-7A5B-7E43-AF0F-70876F33BE6A}"/>
              </a:ext>
            </a:extLst>
          </p:cNvPr>
          <p:cNvCxnSpPr>
            <a:cxnSpLocks/>
          </p:cNvCxnSpPr>
          <p:nvPr/>
        </p:nvCxnSpPr>
        <p:spPr>
          <a:xfrm>
            <a:off x="9375679" y="2595066"/>
            <a:ext cx="539465" cy="628751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9BC498B3-F466-5547-96F2-D2D9CCAA5F11}"/>
                  </a:ext>
                </a:extLst>
              </p:cNvPr>
              <p:cNvSpPr txBox="1"/>
              <p:nvPr/>
            </p:nvSpPr>
            <p:spPr>
              <a:xfrm>
                <a:off x="7059647" y="4150583"/>
                <a:ext cx="1310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i="1">
                          <a:solidFill>
                            <a:srgbClr val="1B00F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1B00FB"/>
                  </a:solidFill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9BC498B3-F466-5547-96F2-D2D9CCAA5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647" y="4150583"/>
                <a:ext cx="1310167" cy="523220"/>
              </a:xfrm>
              <a:prstGeom prst="rect">
                <a:avLst/>
              </a:prstGeom>
              <a:blipFill>
                <a:blip r:embed="rId25"/>
                <a:stretch>
                  <a:fillRect r="-952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6AC6B79A-66DA-5742-9991-798458BA6D31}"/>
                  </a:ext>
                </a:extLst>
              </p:cNvPr>
              <p:cNvSpPr txBox="1"/>
              <p:nvPr/>
            </p:nvSpPr>
            <p:spPr>
              <a:xfrm>
                <a:off x="10764309" y="4149220"/>
                <a:ext cx="1394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6AC6B79A-66DA-5742-9991-798458BA6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309" y="4149220"/>
                <a:ext cx="1394356" cy="523220"/>
              </a:xfrm>
              <a:prstGeom prst="rect">
                <a:avLst/>
              </a:prstGeom>
              <a:blipFill>
                <a:blip r:embed="rId26"/>
                <a:stretch>
                  <a:fillRect r="-1802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左大括号 179">
            <a:extLst>
              <a:ext uri="{FF2B5EF4-FFF2-40B4-BE49-F238E27FC236}">
                <a16:creationId xmlns:a16="http://schemas.microsoft.com/office/drawing/2014/main" id="{92B90F73-C9C7-CA42-8B1D-9467F7992EEC}"/>
              </a:ext>
            </a:extLst>
          </p:cNvPr>
          <p:cNvSpPr/>
          <p:nvPr/>
        </p:nvSpPr>
        <p:spPr>
          <a:xfrm rot="5400000">
            <a:off x="7295800" y="3083647"/>
            <a:ext cx="221877" cy="528402"/>
          </a:xfrm>
          <a:prstGeom prst="leftBrace">
            <a:avLst>
              <a:gd name="adj1" fmla="val 2304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3AE3EB08-21B4-7F4B-9B27-69B8D3B86483}"/>
                  </a:ext>
                </a:extLst>
              </p:cNvPr>
              <p:cNvSpPr txBox="1"/>
              <p:nvPr/>
            </p:nvSpPr>
            <p:spPr>
              <a:xfrm>
                <a:off x="7061360" y="2748109"/>
                <a:ext cx="1502912" cy="53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zh-CN" alt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3AE3EB08-21B4-7F4B-9B27-69B8D3B8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60" y="2748109"/>
                <a:ext cx="1502912" cy="537776"/>
              </a:xfrm>
              <a:prstGeom prst="rect">
                <a:avLst/>
              </a:prstGeom>
              <a:blipFill>
                <a:blip r:embed="rId27"/>
                <a:stretch>
                  <a:fillRect l="-1667" t="-9302" r="-833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5233E34-D8CE-D348-AB82-53C682E63B4A}"/>
                  </a:ext>
                </a:extLst>
              </p:cNvPr>
              <p:cNvSpPr txBox="1"/>
              <p:nvPr/>
            </p:nvSpPr>
            <p:spPr>
              <a:xfrm>
                <a:off x="7133124" y="1413389"/>
                <a:ext cx="2008755" cy="778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sz="28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5233E34-D8CE-D348-AB82-53C682E6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24" y="1413389"/>
                <a:ext cx="2008755" cy="778675"/>
              </a:xfrm>
              <a:prstGeom prst="rect">
                <a:avLst/>
              </a:prstGeom>
              <a:blipFill>
                <a:blip r:embed="rId2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3C2A40E1-1652-2847-8352-6BFFE7DA0905}"/>
                  </a:ext>
                </a:extLst>
              </p:cNvPr>
              <p:cNvSpPr txBox="1"/>
              <p:nvPr/>
            </p:nvSpPr>
            <p:spPr>
              <a:xfrm>
                <a:off x="12177377" y="5000555"/>
                <a:ext cx="45625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3C2A40E1-1652-2847-8352-6BFFE7DA0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377" y="5000555"/>
                <a:ext cx="456257" cy="523220"/>
              </a:xfrm>
              <a:prstGeom prst="rect">
                <a:avLst/>
              </a:prstGeom>
              <a:blipFill>
                <a:blip r:embed="rId1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E650E565-86AF-A14A-B92A-66175BCA79FD}"/>
              </a:ext>
            </a:extLst>
          </p:cNvPr>
          <p:cNvCxnSpPr>
            <a:cxnSpLocks noChangeAspect="1"/>
            <a:stCxn id="240" idx="0"/>
          </p:cNvCxnSpPr>
          <p:nvPr/>
        </p:nvCxnSpPr>
        <p:spPr>
          <a:xfrm flipH="1" flipV="1">
            <a:off x="7118951" y="1625436"/>
            <a:ext cx="3576" cy="3600298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E11ECCF5-6C0E-304E-85E5-B6B2A37447CA}"/>
              </a:ext>
            </a:extLst>
          </p:cNvPr>
          <p:cNvCxnSpPr>
            <a:cxnSpLocks noChangeAspect="1"/>
          </p:cNvCxnSpPr>
          <p:nvPr/>
        </p:nvCxnSpPr>
        <p:spPr>
          <a:xfrm>
            <a:off x="8835568" y="2595459"/>
            <a:ext cx="533068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EE2EB45D-95E7-0B4F-AE89-55F58628D5CA}"/>
              </a:ext>
            </a:extLst>
          </p:cNvPr>
          <p:cNvCxnSpPr>
            <a:cxnSpLocks noChangeAspect="1"/>
          </p:cNvCxnSpPr>
          <p:nvPr/>
        </p:nvCxnSpPr>
        <p:spPr>
          <a:xfrm>
            <a:off x="9921293" y="3230514"/>
            <a:ext cx="542074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左大括号 194">
            <a:extLst>
              <a:ext uri="{FF2B5EF4-FFF2-40B4-BE49-F238E27FC236}">
                <a16:creationId xmlns:a16="http://schemas.microsoft.com/office/drawing/2014/main" id="{29D93CBD-132C-6C4A-BC9C-2CC5346533D5}"/>
              </a:ext>
            </a:extLst>
          </p:cNvPr>
          <p:cNvSpPr/>
          <p:nvPr/>
        </p:nvSpPr>
        <p:spPr>
          <a:xfrm rot="5400000">
            <a:off x="8999416" y="3100773"/>
            <a:ext cx="214187" cy="501839"/>
          </a:xfrm>
          <a:prstGeom prst="leftBrace">
            <a:avLst>
              <a:gd name="adj1" fmla="val 2775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BB3F6B23-4B0C-0548-BE59-B1237CCFE303}"/>
                  </a:ext>
                </a:extLst>
              </p:cNvPr>
              <p:cNvSpPr txBox="1"/>
              <p:nvPr/>
            </p:nvSpPr>
            <p:spPr>
              <a:xfrm>
                <a:off x="8599152" y="2748819"/>
                <a:ext cx="1138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</a:t>
                </a:r>
                <a:r>
                  <a:rPr kumimoji="1"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BB3F6B23-4B0C-0548-BE59-B1237CCFE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152" y="2748819"/>
                <a:ext cx="1138132" cy="523220"/>
              </a:xfrm>
              <a:prstGeom prst="rect">
                <a:avLst/>
              </a:prstGeom>
              <a:blipFill>
                <a:blip r:embed="rId29"/>
                <a:stretch>
                  <a:fillRect l="-11111" t="-11905" r="-111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A2E6B0F5-94EB-1949-BF93-D806F4FCB0E0}"/>
                  </a:ext>
                </a:extLst>
              </p:cNvPr>
              <p:cNvSpPr txBox="1"/>
              <p:nvPr/>
            </p:nvSpPr>
            <p:spPr>
              <a:xfrm>
                <a:off x="6508406" y="1976832"/>
                <a:ext cx="585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A2E6B0F5-94EB-1949-BF93-D806F4FCB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06" y="1976832"/>
                <a:ext cx="585224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任意形状 197">
            <a:extLst>
              <a:ext uri="{FF2B5EF4-FFF2-40B4-BE49-F238E27FC236}">
                <a16:creationId xmlns:a16="http://schemas.microsoft.com/office/drawing/2014/main" id="{E3445E09-D470-2D43-B081-67DA15F529C4}"/>
              </a:ext>
            </a:extLst>
          </p:cNvPr>
          <p:cNvSpPr/>
          <p:nvPr/>
        </p:nvSpPr>
        <p:spPr>
          <a:xfrm>
            <a:off x="8292038" y="2596681"/>
            <a:ext cx="541621" cy="220717"/>
          </a:xfrm>
          <a:custGeom>
            <a:avLst/>
            <a:gdLst>
              <a:gd name="connsiteX0" fmla="*/ 591206 w 591206"/>
              <a:gd name="connsiteY0" fmla="*/ 0 h 220717"/>
              <a:gd name="connsiteX1" fmla="*/ 354724 w 591206"/>
              <a:gd name="connsiteY1" fmla="*/ 134007 h 220717"/>
              <a:gd name="connsiteX2" fmla="*/ 149772 w 591206"/>
              <a:gd name="connsiteY2" fmla="*/ 204952 h 220717"/>
              <a:gd name="connsiteX3" fmla="*/ 0 w 591206"/>
              <a:gd name="connsiteY3" fmla="*/ 220717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206" h="220717">
                <a:moveTo>
                  <a:pt x="591206" y="0"/>
                </a:moveTo>
                <a:cubicBezTo>
                  <a:pt x="509751" y="49924"/>
                  <a:pt x="428296" y="99848"/>
                  <a:pt x="354724" y="134007"/>
                </a:cubicBezTo>
                <a:cubicBezTo>
                  <a:pt x="281152" y="168166"/>
                  <a:pt x="208893" y="190500"/>
                  <a:pt x="149772" y="204952"/>
                </a:cubicBezTo>
                <a:cubicBezTo>
                  <a:pt x="90651" y="219404"/>
                  <a:pt x="45325" y="220060"/>
                  <a:pt x="0" y="22071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845B4F03-9295-B944-A0D8-F03536A717E4}"/>
              </a:ext>
            </a:extLst>
          </p:cNvPr>
          <p:cNvCxnSpPr>
            <a:cxnSpLocks noChangeAspect="1"/>
          </p:cNvCxnSpPr>
          <p:nvPr/>
        </p:nvCxnSpPr>
        <p:spPr>
          <a:xfrm>
            <a:off x="11614204" y="3437540"/>
            <a:ext cx="544461" cy="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E2D1082D-9125-1544-9446-E9888DC474BA}"/>
                  </a:ext>
                </a:extLst>
              </p:cNvPr>
              <p:cNvSpPr txBox="1"/>
              <p:nvPr/>
            </p:nvSpPr>
            <p:spPr>
              <a:xfrm>
                <a:off x="6654948" y="3230227"/>
                <a:ext cx="46038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E2D1082D-9125-1544-9446-E9888DC4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48" y="3230227"/>
                <a:ext cx="460382" cy="49244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5512D003-5161-2E40-8B5C-200342C0414F}"/>
              </a:ext>
            </a:extLst>
          </p:cNvPr>
          <p:cNvCxnSpPr>
            <a:cxnSpLocks noChangeAspect="1"/>
          </p:cNvCxnSpPr>
          <p:nvPr/>
        </p:nvCxnSpPr>
        <p:spPr>
          <a:xfrm>
            <a:off x="7670940" y="2821236"/>
            <a:ext cx="627529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椭圆 233">
            <a:extLst>
              <a:ext uri="{FF2B5EF4-FFF2-40B4-BE49-F238E27FC236}">
                <a16:creationId xmlns:a16="http://schemas.microsoft.com/office/drawing/2014/main" id="{BD8DC299-E735-F447-A15E-55B4A352E16F}"/>
              </a:ext>
            </a:extLst>
          </p:cNvPr>
          <p:cNvSpPr>
            <a:spLocks noChangeAspect="1"/>
          </p:cNvSpPr>
          <p:nvPr/>
        </p:nvSpPr>
        <p:spPr>
          <a:xfrm>
            <a:off x="8252486" y="5228912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50B2A3BB-E63A-1B47-BC18-B584FDA27FF4}"/>
              </a:ext>
            </a:extLst>
          </p:cNvPr>
          <p:cNvSpPr>
            <a:spLocks noChangeAspect="1"/>
          </p:cNvSpPr>
          <p:nvPr/>
        </p:nvSpPr>
        <p:spPr>
          <a:xfrm>
            <a:off x="9329341" y="5227338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B121E39E-9EFD-BE44-A4FF-61B5E995DA3A}"/>
              </a:ext>
            </a:extLst>
          </p:cNvPr>
          <p:cNvSpPr>
            <a:spLocks noChangeAspect="1"/>
          </p:cNvSpPr>
          <p:nvPr/>
        </p:nvSpPr>
        <p:spPr>
          <a:xfrm>
            <a:off x="7077527" y="5225734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B918F373-66E9-F941-8553-00453C09987E}"/>
              </a:ext>
            </a:extLst>
          </p:cNvPr>
          <p:cNvSpPr>
            <a:spLocks noChangeAspect="1"/>
          </p:cNvSpPr>
          <p:nvPr/>
        </p:nvSpPr>
        <p:spPr>
          <a:xfrm>
            <a:off x="9865097" y="5228912"/>
            <a:ext cx="90000" cy="9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DFB8886D-4E1F-434F-9CBF-6A2A391BF158}"/>
              </a:ext>
            </a:extLst>
          </p:cNvPr>
          <p:cNvCxnSpPr>
            <a:cxnSpLocks noChangeAspect="1"/>
          </p:cNvCxnSpPr>
          <p:nvPr/>
        </p:nvCxnSpPr>
        <p:spPr>
          <a:xfrm>
            <a:off x="11001759" y="3009114"/>
            <a:ext cx="596884" cy="0"/>
          </a:xfrm>
          <a:prstGeom prst="line">
            <a:avLst/>
          </a:prstGeom>
          <a:ln w="381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任意形状 249">
            <a:extLst>
              <a:ext uri="{FF2B5EF4-FFF2-40B4-BE49-F238E27FC236}">
                <a16:creationId xmlns:a16="http://schemas.microsoft.com/office/drawing/2014/main" id="{FC8EA3E5-F836-994D-B76B-EF81006474B1}"/>
              </a:ext>
            </a:extLst>
          </p:cNvPr>
          <p:cNvSpPr/>
          <p:nvPr/>
        </p:nvSpPr>
        <p:spPr>
          <a:xfrm rot="10800000">
            <a:off x="10474246" y="3009116"/>
            <a:ext cx="541621" cy="220717"/>
          </a:xfrm>
          <a:custGeom>
            <a:avLst/>
            <a:gdLst>
              <a:gd name="connsiteX0" fmla="*/ 591206 w 591206"/>
              <a:gd name="connsiteY0" fmla="*/ 0 h 220717"/>
              <a:gd name="connsiteX1" fmla="*/ 354724 w 591206"/>
              <a:gd name="connsiteY1" fmla="*/ 134007 h 220717"/>
              <a:gd name="connsiteX2" fmla="*/ 149772 w 591206"/>
              <a:gd name="connsiteY2" fmla="*/ 204952 h 220717"/>
              <a:gd name="connsiteX3" fmla="*/ 0 w 591206"/>
              <a:gd name="connsiteY3" fmla="*/ 220717 h 2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206" h="220717">
                <a:moveTo>
                  <a:pt x="591206" y="0"/>
                </a:moveTo>
                <a:cubicBezTo>
                  <a:pt x="509751" y="49924"/>
                  <a:pt x="428296" y="99848"/>
                  <a:pt x="354724" y="134007"/>
                </a:cubicBezTo>
                <a:cubicBezTo>
                  <a:pt x="281152" y="168166"/>
                  <a:pt x="208893" y="190500"/>
                  <a:pt x="149772" y="204952"/>
                </a:cubicBezTo>
                <a:cubicBezTo>
                  <a:pt x="90651" y="219404"/>
                  <a:pt x="45325" y="220060"/>
                  <a:pt x="0" y="220717"/>
                </a:cubicBezTo>
              </a:path>
            </a:pathLst>
          </a:custGeom>
          <a:noFill/>
          <a:ln w="381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1E6AC4-B6BC-BA45-B20A-CD92E09FFF7E}"/>
                  </a:ext>
                </a:extLst>
              </p:cNvPr>
              <p:cNvSpPr txBox="1"/>
              <p:nvPr/>
            </p:nvSpPr>
            <p:spPr>
              <a:xfrm>
                <a:off x="9183676" y="5357846"/>
                <a:ext cx="4307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1E6AC4-B6BC-BA45-B20A-CD92E09FF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676" y="5357846"/>
                <a:ext cx="430753" cy="523220"/>
              </a:xfrm>
              <a:prstGeom prst="rect">
                <a:avLst/>
              </a:prstGeom>
              <a:blipFill>
                <a:blip r:embed="rId14"/>
                <a:stretch>
                  <a:fillRect l="-8824" r="-191176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C7A2B1-1A9A-5D45-ABF9-1BD2744B5916}"/>
                  </a:ext>
                </a:extLst>
              </p:cNvPr>
              <p:cNvSpPr txBox="1"/>
              <p:nvPr/>
            </p:nvSpPr>
            <p:spPr>
              <a:xfrm>
                <a:off x="9456611" y="5378627"/>
                <a:ext cx="9316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nor/>
                        </m:rPr>
                        <a:rPr kumimoji="1" lang="en-US" altLang="zh-CN" sz="2800" dirty="0"/>
                        <m:t>=</m:t>
                      </m:r>
                      <m:r>
                        <m:rPr>
                          <m:sty m:val="p"/>
                        </m:rPr>
                        <a:rPr kumimoji="1" lang="el-GR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C7A2B1-1A9A-5D45-ABF9-1BD2744B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11" y="5378627"/>
                <a:ext cx="931665" cy="523220"/>
              </a:xfrm>
              <a:prstGeom prst="rect">
                <a:avLst/>
              </a:prstGeom>
              <a:blipFill>
                <a:blip r:embed="rId3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9C962FA-4C9A-A949-9E99-CC733347BCCF}"/>
                  </a:ext>
                </a:extLst>
              </p:cNvPr>
              <p:cNvSpPr txBox="1"/>
              <p:nvPr/>
            </p:nvSpPr>
            <p:spPr>
              <a:xfrm>
                <a:off x="8541750" y="5935916"/>
                <a:ext cx="1664751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zh-CN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99C962FA-4C9A-A949-9E99-CC733347B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750" y="5935916"/>
                <a:ext cx="1664751" cy="481094"/>
              </a:xfrm>
              <a:prstGeom prst="rect">
                <a:avLst/>
              </a:prstGeom>
              <a:blipFill>
                <a:blip r:embed="rId33"/>
                <a:stretch>
                  <a:fillRect l="-13636" t="-20513" r="-6818" b="-4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588DE253-60C6-9747-AC04-B2D1414BA73F}"/>
                  </a:ext>
                </a:extLst>
              </p:cNvPr>
              <p:cNvSpPr txBox="1"/>
              <p:nvPr/>
            </p:nvSpPr>
            <p:spPr>
              <a:xfrm>
                <a:off x="8748056" y="4764425"/>
                <a:ext cx="12271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sz="2800" dirty="0">
                    <a:solidFill>
                      <a:schemeClr val="accent4">
                        <a:lumMod val="7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zh-CN" alt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588DE253-60C6-9747-AC04-B2D1414B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056" y="4764425"/>
                <a:ext cx="1227189" cy="523220"/>
              </a:xfrm>
              <a:prstGeom prst="rect">
                <a:avLst/>
              </a:prstGeom>
              <a:blipFill>
                <a:blip r:embed="rId3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3F572CE-8DEA-6946-A7A3-53AE0A7D4E0B}"/>
                  </a:ext>
                </a:extLst>
              </p:cNvPr>
              <p:cNvSpPr txBox="1"/>
              <p:nvPr/>
            </p:nvSpPr>
            <p:spPr>
              <a:xfrm>
                <a:off x="2875535" y="4759924"/>
                <a:ext cx="9613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zh-CN" sz="2800" dirty="0">
                    <a:solidFill>
                      <a:schemeClr val="accent4">
                        <a:lumMod val="7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zh-CN" alt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3F572CE-8DEA-6946-A7A3-53AE0A7D4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535" y="4759924"/>
                <a:ext cx="961369" cy="523220"/>
              </a:xfrm>
              <a:prstGeom prst="rect">
                <a:avLst/>
              </a:prstGeom>
              <a:blipFill>
                <a:blip r:embed="rId35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左大括号 173">
            <a:extLst>
              <a:ext uri="{FF2B5EF4-FFF2-40B4-BE49-F238E27FC236}">
                <a16:creationId xmlns:a16="http://schemas.microsoft.com/office/drawing/2014/main" id="{091B9929-EE48-A140-A236-1169B5FB8916}"/>
              </a:ext>
            </a:extLst>
          </p:cNvPr>
          <p:cNvSpPr/>
          <p:nvPr/>
        </p:nvSpPr>
        <p:spPr>
          <a:xfrm rot="16200000">
            <a:off x="1596348" y="5083856"/>
            <a:ext cx="197527" cy="589209"/>
          </a:xfrm>
          <a:prstGeom prst="leftBrace">
            <a:avLst>
              <a:gd name="adj1" fmla="val 3950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F0A9D1C2-C3A5-7447-B01C-5D25AD395D57}"/>
                  </a:ext>
                </a:extLst>
              </p:cNvPr>
              <p:cNvSpPr txBox="1"/>
              <p:nvPr/>
            </p:nvSpPr>
            <p:spPr>
              <a:xfrm>
                <a:off x="1211302" y="5373200"/>
                <a:ext cx="1004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F0A9D1C2-C3A5-7447-B01C-5D25AD39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302" y="5373200"/>
                <a:ext cx="1004186" cy="523220"/>
              </a:xfrm>
              <a:prstGeom prst="rect">
                <a:avLst/>
              </a:prstGeom>
              <a:blipFill>
                <a:blip r:embed="rId3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BEAEB2CD-4659-FC46-8C55-426134B7ACDE}"/>
                  </a:ext>
                </a:extLst>
              </p:cNvPr>
              <p:cNvSpPr txBox="1"/>
              <p:nvPr/>
            </p:nvSpPr>
            <p:spPr>
              <a:xfrm>
                <a:off x="7784746" y="4775585"/>
                <a:ext cx="8906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BEAEB2CD-4659-FC46-8C55-426134B7A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46" y="4775585"/>
                <a:ext cx="890628" cy="523220"/>
              </a:xfrm>
              <a:prstGeom prst="rect">
                <a:avLst/>
              </a:prstGeom>
              <a:blipFill>
                <a:blip r:embed="rId3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534963B-310C-9343-832B-D6A65E9E5F74}"/>
                  </a:ext>
                </a:extLst>
              </p:cNvPr>
              <p:cNvSpPr txBox="1"/>
              <p:nvPr/>
            </p:nvSpPr>
            <p:spPr>
              <a:xfrm>
                <a:off x="1566917" y="4783929"/>
                <a:ext cx="8906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534963B-310C-9343-832B-D6A65E9E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17" y="4783929"/>
                <a:ext cx="890628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左大括号 188">
            <a:extLst>
              <a:ext uri="{FF2B5EF4-FFF2-40B4-BE49-F238E27FC236}">
                <a16:creationId xmlns:a16="http://schemas.microsoft.com/office/drawing/2014/main" id="{B0C39CE8-92B3-534B-A902-ED8B160CCDAC}"/>
              </a:ext>
            </a:extLst>
          </p:cNvPr>
          <p:cNvSpPr/>
          <p:nvPr/>
        </p:nvSpPr>
        <p:spPr>
          <a:xfrm rot="16200000">
            <a:off x="7601668" y="4782631"/>
            <a:ext cx="217662" cy="1175941"/>
          </a:xfrm>
          <a:prstGeom prst="leftBrace">
            <a:avLst>
              <a:gd name="adj1" fmla="val 4205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7D8F367E-298E-7C49-ACEB-7B4E0DFD7D00}"/>
                  </a:ext>
                </a:extLst>
              </p:cNvPr>
              <p:cNvSpPr txBox="1"/>
              <p:nvPr/>
            </p:nvSpPr>
            <p:spPr>
              <a:xfrm>
                <a:off x="7263436" y="5375407"/>
                <a:ext cx="10041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7D8F367E-298E-7C49-ACEB-7B4E0DFD7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436" y="5375407"/>
                <a:ext cx="1004186" cy="523220"/>
              </a:xfrm>
              <a:prstGeom prst="rect">
                <a:avLst/>
              </a:prstGeom>
              <a:blipFill>
                <a:blip r:embed="rId3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9367D4C-B03B-8647-B44B-CB3C1BFC84DE}"/>
                  </a:ext>
                </a:extLst>
              </p:cNvPr>
              <p:cNvSpPr txBox="1"/>
              <p:nvPr/>
            </p:nvSpPr>
            <p:spPr>
              <a:xfrm>
                <a:off x="1597757" y="3608551"/>
                <a:ext cx="65633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kumimoji="1" lang="zh-CN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9367D4C-B03B-8647-B44B-CB3C1BFC8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757" y="3608551"/>
                <a:ext cx="656334" cy="553998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左大括号 191">
            <a:extLst>
              <a:ext uri="{FF2B5EF4-FFF2-40B4-BE49-F238E27FC236}">
                <a16:creationId xmlns:a16="http://schemas.microsoft.com/office/drawing/2014/main" id="{D3E91E47-5A8F-7248-8B08-709C68BC8C65}"/>
              </a:ext>
            </a:extLst>
          </p:cNvPr>
          <p:cNvSpPr/>
          <p:nvPr/>
        </p:nvSpPr>
        <p:spPr>
          <a:xfrm rot="16200000">
            <a:off x="1803481" y="3136419"/>
            <a:ext cx="208603" cy="937859"/>
          </a:xfrm>
          <a:prstGeom prst="leftBrace">
            <a:avLst>
              <a:gd name="adj1" fmla="val 53761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3AACAA8-2FF6-C344-BD1C-7D2618D61AEC}"/>
                  </a:ext>
                </a:extLst>
              </p:cNvPr>
              <p:cNvSpPr txBox="1"/>
              <p:nvPr/>
            </p:nvSpPr>
            <p:spPr>
              <a:xfrm>
                <a:off x="7166143" y="3592615"/>
                <a:ext cx="65633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kumimoji="1" lang="zh-CN" alt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3AACAA8-2FF6-C344-BD1C-7D2618D6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143" y="3592615"/>
                <a:ext cx="656334" cy="553998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左大括号 201">
            <a:extLst>
              <a:ext uri="{FF2B5EF4-FFF2-40B4-BE49-F238E27FC236}">
                <a16:creationId xmlns:a16="http://schemas.microsoft.com/office/drawing/2014/main" id="{32DEB5E4-49B1-E34A-9DE4-BFBDC4B5DADD}"/>
              </a:ext>
            </a:extLst>
          </p:cNvPr>
          <p:cNvSpPr/>
          <p:nvPr/>
        </p:nvSpPr>
        <p:spPr>
          <a:xfrm rot="16200000">
            <a:off x="7331910" y="3338859"/>
            <a:ext cx="177121" cy="514228"/>
          </a:xfrm>
          <a:prstGeom prst="leftBrace">
            <a:avLst>
              <a:gd name="adj1" fmla="val 53761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p:sp>
        <p:nvSpPr>
          <p:cNvPr id="107" name="左大括号 106">
            <a:extLst>
              <a:ext uri="{FF2B5EF4-FFF2-40B4-BE49-F238E27FC236}">
                <a16:creationId xmlns:a16="http://schemas.microsoft.com/office/drawing/2014/main" id="{48343216-EB41-7747-AABF-A9B137D067C6}"/>
              </a:ext>
            </a:extLst>
          </p:cNvPr>
          <p:cNvSpPr/>
          <p:nvPr/>
        </p:nvSpPr>
        <p:spPr>
          <a:xfrm rot="16200000">
            <a:off x="3097807" y="3363061"/>
            <a:ext cx="228585" cy="466829"/>
          </a:xfrm>
          <a:prstGeom prst="leftBrace">
            <a:avLst>
              <a:gd name="adj1" fmla="val 28270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DF55EEC-9CB3-C342-9AA0-97780B5F6588}"/>
                  </a:ext>
                </a:extLst>
              </p:cNvPr>
              <p:cNvSpPr txBox="1"/>
              <p:nvPr/>
            </p:nvSpPr>
            <p:spPr>
              <a:xfrm>
                <a:off x="2863396" y="3611009"/>
                <a:ext cx="61946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CN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3DF55EEC-9CB3-C342-9AA0-97780B5F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96" y="3611009"/>
                <a:ext cx="619465" cy="55399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F002E7D5-4961-8A49-8606-F9133E375E15}"/>
              </a:ext>
            </a:extLst>
          </p:cNvPr>
          <p:cNvSpPr/>
          <p:nvPr/>
        </p:nvSpPr>
        <p:spPr>
          <a:xfrm rot="16200000">
            <a:off x="8994044" y="3332381"/>
            <a:ext cx="228585" cy="502705"/>
          </a:xfrm>
          <a:prstGeom prst="leftBrace">
            <a:avLst>
              <a:gd name="adj1" fmla="val 28270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A1A65F6-4B26-2941-8743-8B2C4E95D206}"/>
                  </a:ext>
                </a:extLst>
              </p:cNvPr>
              <p:cNvSpPr txBox="1"/>
              <p:nvPr/>
            </p:nvSpPr>
            <p:spPr>
              <a:xfrm>
                <a:off x="8757399" y="3598268"/>
                <a:ext cx="61946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zh-CN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CN" altLang="en-US" sz="3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A1A65F6-4B26-2941-8743-8B2C4E95D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399" y="3598268"/>
                <a:ext cx="619465" cy="553998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68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87</Words>
  <Application>Microsoft Macintosh PowerPoint</Application>
  <PresentationFormat>自定义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9884</dc:creator>
  <cp:lastModifiedBy>9884</cp:lastModifiedBy>
  <cp:revision>118</cp:revision>
  <dcterms:created xsi:type="dcterms:W3CDTF">2023-10-14T15:00:05Z</dcterms:created>
  <dcterms:modified xsi:type="dcterms:W3CDTF">2023-12-06T02:14:29Z</dcterms:modified>
</cp:coreProperties>
</file>