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5" r:id="rId2"/>
  </p:sldIdLst>
  <p:sldSz cx="1223962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9" userDrawn="1">
          <p15:clr>
            <a:srgbClr val="A4A3A4"/>
          </p15:clr>
        </p15:guide>
        <p15:guide id="2" pos="2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5"/>
    <p:restoredTop sz="94720"/>
  </p:normalViewPr>
  <p:slideViewPr>
    <p:cSldViewPr snapToGrid="0">
      <p:cViewPr>
        <p:scale>
          <a:sx n="197" d="100"/>
          <a:sy n="197" d="100"/>
        </p:scale>
        <p:origin x="832" y="2712"/>
      </p:cViewPr>
      <p:guideLst>
        <p:guide orient="horz" pos="499"/>
        <p:guide pos="2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FE8D2-D06A-4B93-9199-56C2AEE5A6E9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398713" y="1143000"/>
            <a:ext cx="11655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DFBE0-0BCA-42C8-8C01-D8A914FFB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7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398713" y="1143000"/>
            <a:ext cx="116554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A570D-03F4-4187-BBE2-B1B3FEA1B0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5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530264"/>
            <a:ext cx="9179719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1701796"/>
            <a:ext cx="9179719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9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172505"/>
            <a:ext cx="2639169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172505"/>
            <a:ext cx="7764512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7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807773"/>
            <a:ext cx="1055667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2168309"/>
            <a:ext cx="1055667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0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862523"/>
            <a:ext cx="5201841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862523"/>
            <a:ext cx="5201841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01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172505"/>
            <a:ext cx="10556677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794272"/>
            <a:ext cx="5177935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183532"/>
            <a:ext cx="5177935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794272"/>
            <a:ext cx="5203435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183532"/>
            <a:ext cx="5203435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0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2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8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216006"/>
            <a:ext cx="394759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466513"/>
            <a:ext cx="6196310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972026"/>
            <a:ext cx="394759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216006"/>
            <a:ext cx="3947597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466513"/>
            <a:ext cx="6196310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972026"/>
            <a:ext cx="3947597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0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172505"/>
            <a:ext cx="1055667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862523"/>
            <a:ext cx="1055667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3003082"/>
            <a:ext cx="275391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FB77-B107-44DD-B595-59D0C03D7791}" type="datetimeFigureOut">
              <a:rPr lang="zh-CN" altLang="en-US" smtClean="0"/>
              <a:t>2021/5/25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3003082"/>
            <a:ext cx="4130873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3003082"/>
            <a:ext cx="275391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B7D28-0167-4B59-8EA8-02962B6AB9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1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96">
            <a:extLst>
              <a:ext uri="{FF2B5EF4-FFF2-40B4-BE49-F238E27FC236}">
                <a16:creationId xmlns:a16="http://schemas.microsoft.com/office/drawing/2014/main" id="{D3CA79A9-F86B-EF40-BDCD-056E880FF81C}"/>
              </a:ext>
            </a:extLst>
          </p:cNvPr>
          <p:cNvSpPr/>
          <p:nvPr/>
        </p:nvSpPr>
        <p:spPr>
          <a:xfrm>
            <a:off x="1917047" y="156241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F59D7507-898E-E643-8372-1D1EEF4FB9A2}"/>
              </a:ext>
            </a:extLst>
          </p:cNvPr>
          <p:cNvSpPr/>
          <p:nvPr/>
        </p:nvSpPr>
        <p:spPr>
          <a:xfrm>
            <a:off x="2003447" y="156250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FF9EA29-3791-D44B-A0CB-C72BB2EBE26C}"/>
              </a:ext>
            </a:extLst>
          </p:cNvPr>
          <p:cNvSpPr/>
          <p:nvPr/>
        </p:nvSpPr>
        <p:spPr>
          <a:xfrm>
            <a:off x="2089847" y="156241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36F6BAD0-8F86-3D41-A714-AA73087F6624}"/>
              </a:ext>
            </a:extLst>
          </p:cNvPr>
          <p:cNvSpPr/>
          <p:nvPr/>
        </p:nvSpPr>
        <p:spPr>
          <a:xfrm>
            <a:off x="1917047" y="164815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0F97E97D-CED8-4941-AF62-E8DF0E018CE9}"/>
              </a:ext>
            </a:extLst>
          </p:cNvPr>
          <p:cNvSpPr/>
          <p:nvPr/>
        </p:nvSpPr>
        <p:spPr>
          <a:xfrm>
            <a:off x="2003447" y="164824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1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C3B04DE-AAF6-D740-9B18-DC543EFAEA26}"/>
              </a:ext>
            </a:extLst>
          </p:cNvPr>
          <p:cNvSpPr/>
          <p:nvPr/>
        </p:nvSpPr>
        <p:spPr>
          <a:xfrm>
            <a:off x="2089847" y="164815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EF685AF-6F22-B74F-9DDF-9C13BDBD9B4D}"/>
              </a:ext>
            </a:extLst>
          </p:cNvPr>
          <p:cNvSpPr/>
          <p:nvPr/>
        </p:nvSpPr>
        <p:spPr>
          <a:xfrm>
            <a:off x="1917047" y="173337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8FB7CE49-CA29-F848-950E-7672E7D05592}"/>
              </a:ext>
            </a:extLst>
          </p:cNvPr>
          <p:cNvSpPr/>
          <p:nvPr/>
        </p:nvSpPr>
        <p:spPr>
          <a:xfrm>
            <a:off x="2003447" y="173346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E25F3723-6730-C04C-A52F-3AEB5EF4F5D7}"/>
              </a:ext>
            </a:extLst>
          </p:cNvPr>
          <p:cNvSpPr/>
          <p:nvPr/>
        </p:nvSpPr>
        <p:spPr>
          <a:xfrm>
            <a:off x="2089847" y="173337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93D994C-D24E-904A-955F-A3A30F0FD14A}"/>
              </a:ext>
            </a:extLst>
          </p:cNvPr>
          <p:cNvSpPr/>
          <p:nvPr/>
        </p:nvSpPr>
        <p:spPr>
          <a:xfrm>
            <a:off x="1818192" y="203550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7E5D6D0-F3DD-1E41-8A8E-19467F0767F3}"/>
              </a:ext>
            </a:extLst>
          </p:cNvPr>
          <p:cNvSpPr/>
          <p:nvPr/>
        </p:nvSpPr>
        <p:spPr>
          <a:xfrm>
            <a:off x="1904592" y="2035594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AE9391A-030C-4941-A774-58020F9AF5B7}"/>
              </a:ext>
            </a:extLst>
          </p:cNvPr>
          <p:cNvSpPr/>
          <p:nvPr/>
        </p:nvSpPr>
        <p:spPr>
          <a:xfrm>
            <a:off x="1990992" y="203550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512097B-F28A-E449-9D56-C0E5C8DAFE0D}"/>
              </a:ext>
            </a:extLst>
          </p:cNvPr>
          <p:cNvSpPr/>
          <p:nvPr/>
        </p:nvSpPr>
        <p:spPr>
          <a:xfrm>
            <a:off x="1818192" y="212124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1D1FA49D-EF12-B84F-9177-1FDCB1DFE187}"/>
              </a:ext>
            </a:extLst>
          </p:cNvPr>
          <p:cNvSpPr/>
          <p:nvPr/>
        </p:nvSpPr>
        <p:spPr>
          <a:xfrm>
            <a:off x="1904592" y="2121334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1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0B074F92-9BB3-9B4D-8675-65322D91E13A}"/>
              </a:ext>
            </a:extLst>
          </p:cNvPr>
          <p:cNvSpPr/>
          <p:nvPr/>
        </p:nvSpPr>
        <p:spPr>
          <a:xfrm>
            <a:off x="1990992" y="212124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0EB2AC99-8158-5346-9C13-74E8C6F01F35}"/>
              </a:ext>
            </a:extLst>
          </p:cNvPr>
          <p:cNvSpPr/>
          <p:nvPr/>
        </p:nvSpPr>
        <p:spPr>
          <a:xfrm>
            <a:off x="1818192" y="220646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D196B4F0-7AEA-9E4D-AFEA-BD893B361911}"/>
              </a:ext>
            </a:extLst>
          </p:cNvPr>
          <p:cNvSpPr/>
          <p:nvPr/>
        </p:nvSpPr>
        <p:spPr>
          <a:xfrm>
            <a:off x="1904592" y="2206553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3D08C5A8-E224-574B-88F4-AE66267998BB}"/>
              </a:ext>
            </a:extLst>
          </p:cNvPr>
          <p:cNvSpPr/>
          <p:nvPr/>
        </p:nvSpPr>
        <p:spPr>
          <a:xfrm>
            <a:off x="1990992" y="220646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A796DF5-5E14-524A-A81A-D390572C8CF5}"/>
              </a:ext>
            </a:extLst>
          </p:cNvPr>
          <p:cNvSpPr/>
          <p:nvPr/>
        </p:nvSpPr>
        <p:spPr>
          <a:xfrm>
            <a:off x="1732272" y="251232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6F0B19B5-5F1D-314B-A282-4A94B99CDEC2}"/>
              </a:ext>
            </a:extLst>
          </p:cNvPr>
          <p:cNvSpPr/>
          <p:nvPr/>
        </p:nvSpPr>
        <p:spPr>
          <a:xfrm>
            <a:off x="1818672" y="2512413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229D2D7-0233-E146-97F1-C652B7D04563}"/>
              </a:ext>
            </a:extLst>
          </p:cNvPr>
          <p:cNvSpPr/>
          <p:nvPr/>
        </p:nvSpPr>
        <p:spPr>
          <a:xfrm>
            <a:off x="1905072" y="251232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7E557E47-87A7-1F41-AC48-DC7B875765AD}"/>
              </a:ext>
            </a:extLst>
          </p:cNvPr>
          <p:cNvSpPr/>
          <p:nvPr/>
        </p:nvSpPr>
        <p:spPr>
          <a:xfrm>
            <a:off x="1732272" y="259806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1615AE17-750B-6B4C-B358-E900099776C1}"/>
              </a:ext>
            </a:extLst>
          </p:cNvPr>
          <p:cNvSpPr/>
          <p:nvPr/>
        </p:nvSpPr>
        <p:spPr>
          <a:xfrm>
            <a:off x="1818672" y="2598153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1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C4D73C6-C0AF-4144-932B-0D3B35080B45}"/>
              </a:ext>
            </a:extLst>
          </p:cNvPr>
          <p:cNvSpPr/>
          <p:nvPr/>
        </p:nvSpPr>
        <p:spPr>
          <a:xfrm>
            <a:off x="1905072" y="259806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FC82D64-20A0-DA42-83D0-93A48265D6F1}"/>
              </a:ext>
            </a:extLst>
          </p:cNvPr>
          <p:cNvSpPr/>
          <p:nvPr/>
        </p:nvSpPr>
        <p:spPr>
          <a:xfrm>
            <a:off x="1732272" y="266042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A00AE96-022D-3A45-9DAE-3AD09A2849B5}"/>
              </a:ext>
            </a:extLst>
          </p:cNvPr>
          <p:cNvSpPr/>
          <p:nvPr/>
        </p:nvSpPr>
        <p:spPr>
          <a:xfrm>
            <a:off x="1818672" y="2660512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6E4EE21-292C-1042-9F37-BC7D19BAB653}"/>
              </a:ext>
            </a:extLst>
          </p:cNvPr>
          <p:cNvSpPr/>
          <p:nvPr/>
        </p:nvSpPr>
        <p:spPr>
          <a:xfrm>
            <a:off x="1905072" y="266042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2C943E14-9B70-D94D-B3C0-735B26F1520A}"/>
              </a:ext>
            </a:extLst>
          </p:cNvPr>
          <p:cNvCxnSpPr>
            <a:cxnSpLocks/>
          </p:cNvCxnSpPr>
          <p:nvPr/>
        </p:nvCxnSpPr>
        <p:spPr>
          <a:xfrm flipV="1">
            <a:off x="4329586" y="1624583"/>
            <a:ext cx="720000" cy="2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立方体 60">
            <a:extLst>
              <a:ext uri="{FF2B5EF4-FFF2-40B4-BE49-F238E27FC236}">
                <a16:creationId xmlns:a16="http://schemas.microsoft.com/office/drawing/2014/main" id="{B8F9812B-B708-9142-9836-D42C92586A9A}"/>
              </a:ext>
            </a:extLst>
          </p:cNvPr>
          <p:cNvSpPr/>
          <p:nvPr/>
        </p:nvSpPr>
        <p:spPr>
          <a:xfrm>
            <a:off x="1645348" y="1160361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8BE0CFB-BC22-8F4D-B975-08F1E56A0BD9}"/>
              </a:ext>
            </a:extLst>
          </p:cNvPr>
          <p:cNvSpPr/>
          <p:nvPr/>
        </p:nvSpPr>
        <p:spPr>
          <a:xfrm>
            <a:off x="1938257" y="1163905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9B832BB-879B-6543-BA45-C9CC7B368CC2}"/>
              </a:ext>
            </a:extLst>
          </p:cNvPr>
          <p:cNvSpPr/>
          <p:nvPr/>
        </p:nvSpPr>
        <p:spPr>
          <a:xfrm>
            <a:off x="1837514" y="1256774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048E978-EF84-4840-B470-47E136C3B6D5}"/>
              </a:ext>
            </a:extLst>
          </p:cNvPr>
          <p:cNvSpPr/>
          <p:nvPr/>
        </p:nvSpPr>
        <p:spPr>
          <a:xfrm>
            <a:off x="1743361" y="1349642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70A0E82-86CD-E541-B141-F074A771E841}"/>
              </a:ext>
            </a:extLst>
          </p:cNvPr>
          <p:cNvSpPr/>
          <p:nvPr/>
        </p:nvSpPr>
        <p:spPr>
          <a:xfrm>
            <a:off x="1649560" y="1444679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立方体 55">
            <a:extLst>
              <a:ext uri="{FF2B5EF4-FFF2-40B4-BE49-F238E27FC236}">
                <a16:creationId xmlns:a16="http://schemas.microsoft.com/office/drawing/2014/main" id="{CDD2184F-3A40-F44A-8065-2EB8C4173448}"/>
              </a:ext>
            </a:extLst>
          </p:cNvPr>
          <p:cNvSpPr/>
          <p:nvPr/>
        </p:nvSpPr>
        <p:spPr>
          <a:xfrm>
            <a:off x="1649560" y="781583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F8BAC6-2818-A34D-91D6-C1E9ED0B2460}"/>
              </a:ext>
            </a:extLst>
          </p:cNvPr>
          <p:cNvSpPr/>
          <p:nvPr/>
        </p:nvSpPr>
        <p:spPr>
          <a:xfrm>
            <a:off x="1942469" y="785127"/>
            <a:ext cx="252000" cy="25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D29A217-FEE4-3A4F-A610-57EE9180C013}"/>
              </a:ext>
            </a:extLst>
          </p:cNvPr>
          <p:cNvSpPr/>
          <p:nvPr/>
        </p:nvSpPr>
        <p:spPr>
          <a:xfrm>
            <a:off x="1841726" y="877996"/>
            <a:ext cx="252000" cy="25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9E2B7F7-D3B1-1643-AC27-632E9F1E83E1}"/>
              </a:ext>
            </a:extLst>
          </p:cNvPr>
          <p:cNvSpPr/>
          <p:nvPr/>
        </p:nvSpPr>
        <p:spPr>
          <a:xfrm>
            <a:off x="1747573" y="970864"/>
            <a:ext cx="252000" cy="25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B4833CB-E7A7-5845-AC0B-DCB4D2972A51}"/>
              </a:ext>
            </a:extLst>
          </p:cNvPr>
          <p:cNvSpPr/>
          <p:nvPr/>
        </p:nvSpPr>
        <p:spPr>
          <a:xfrm>
            <a:off x="1653772" y="1065901"/>
            <a:ext cx="252000" cy="25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立方体 189">
            <a:extLst>
              <a:ext uri="{FF2B5EF4-FFF2-40B4-BE49-F238E27FC236}">
                <a16:creationId xmlns:a16="http://schemas.microsoft.com/office/drawing/2014/main" id="{42E61AF9-3E87-594A-B760-DFD818C34B0A}"/>
              </a:ext>
            </a:extLst>
          </p:cNvPr>
          <p:cNvSpPr/>
          <p:nvPr/>
        </p:nvSpPr>
        <p:spPr>
          <a:xfrm>
            <a:off x="1645348" y="398109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6B4EEB-ED05-624A-84DC-95AB1E93155E}"/>
              </a:ext>
            </a:extLst>
          </p:cNvPr>
          <p:cNvSpPr/>
          <p:nvPr/>
        </p:nvSpPr>
        <p:spPr>
          <a:xfrm>
            <a:off x="1938257" y="401653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52F0C3C-65AA-F54C-95EB-91A6A5B3CAA2}"/>
              </a:ext>
            </a:extLst>
          </p:cNvPr>
          <p:cNvSpPr/>
          <p:nvPr/>
        </p:nvSpPr>
        <p:spPr>
          <a:xfrm>
            <a:off x="1837514" y="494522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CCB4948-DDAE-C143-B47C-71C9B1DDAAFC}"/>
              </a:ext>
            </a:extLst>
          </p:cNvPr>
          <p:cNvSpPr/>
          <p:nvPr/>
        </p:nvSpPr>
        <p:spPr>
          <a:xfrm>
            <a:off x="1743361" y="587390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F77B294-2420-0649-8C9F-E94449E23595}"/>
              </a:ext>
            </a:extLst>
          </p:cNvPr>
          <p:cNvSpPr/>
          <p:nvPr/>
        </p:nvSpPr>
        <p:spPr>
          <a:xfrm>
            <a:off x="1649560" y="682427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B3CB7E04-223E-D34C-BC01-57582C95B46F}"/>
              </a:ext>
            </a:extLst>
          </p:cNvPr>
          <p:cNvSpPr/>
          <p:nvPr/>
        </p:nvSpPr>
        <p:spPr>
          <a:xfrm>
            <a:off x="1641136" y="14217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FFDA69F-11B6-7641-98AD-D64580C81538}"/>
              </a:ext>
            </a:extLst>
          </p:cNvPr>
          <p:cNvSpPr/>
          <p:nvPr/>
        </p:nvSpPr>
        <p:spPr>
          <a:xfrm>
            <a:off x="1934045" y="17761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7F78A96-9022-AC46-9DBC-EB5F133B0DE9}"/>
              </a:ext>
            </a:extLst>
          </p:cNvPr>
          <p:cNvSpPr/>
          <p:nvPr/>
        </p:nvSpPr>
        <p:spPr>
          <a:xfrm>
            <a:off x="1833302" y="110630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301F5D5-1006-1D49-9E89-AD5898D1B564}"/>
              </a:ext>
            </a:extLst>
          </p:cNvPr>
          <p:cNvSpPr/>
          <p:nvPr/>
        </p:nvSpPr>
        <p:spPr>
          <a:xfrm>
            <a:off x="1739149" y="203498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D984DA-1A44-1B46-AB58-587C36B10F0B}"/>
              </a:ext>
            </a:extLst>
          </p:cNvPr>
          <p:cNvSpPr/>
          <p:nvPr/>
        </p:nvSpPr>
        <p:spPr>
          <a:xfrm>
            <a:off x="1645348" y="298535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3FEAC3C-78A9-3D4C-8AE5-D5369FDAA126}"/>
              </a:ext>
            </a:extLst>
          </p:cNvPr>
          <p:cNvSpPr/>
          <p:nvPr/>
        </p:nvSpPr>
        <p:spPr>
          <a:xfrm>
            <a:off x="8139366" y="2116870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A85D748-7192-364E-9AC5-A64E846ACE36}"/>
              </a:ext>
            </a:extLst>
          </p:cNvPr>
          <p:cNvSpPr/>
          <p:nvPr/>
        </p:nvSpPr>
        <p:spPr>
          <a:xfrm>
            <a:off x="8013903" y="2246902"/>
            <a:ext cx="252000" cy="252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187C017-2E88-6E42-82F1-8B5868816250}"/>
              </a:ext>
            </a:extLst>
          </p:cNvPr>
          <p:cNvSpPr/>
          <p:nvPr/>
        </p:nvSpPr>
        <p:spPr>
          <a:xfrm>
            <a:off x="7905970" y="2356726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CFF32F2-7905-3B4B-B44F-EB66A026DEBF}"/>
              </a:ext>
            </a:extLst>
          </p:cNvPr>
          <p:cNvSpPr/>
          <p:nvPr/>
        </p:nvSpPr>
        <p:spPr>
          <a:xfrm>
            <a:off x="8250430" y="2009488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4C9B8C1-FE1D-7A48-8114-C60DF6C6AA6B}"/>
              </a:ext>
            </a:extLst>
          </p:cNvPr>
          <p:cNvSpPr>
            <a:spLocks noChangeAspect="1"/>
          </p:cNvSpPr>
          <p:nvPr/>
        </p:nvSpPr>
        <p:spPr>
          <a:xfrm>
            <a:off x="6190128" y="1078849"/>
            <a:ext cx="540000" cy="540000"/>
          </a:xfrm>
          <a:prstGeom prst="rect">
            <a:avLst/>
          </a:prstGeom>
          <a:pattFill prst="smCheck">
            <a:fgClr>
              <a:srgbClr val="7030A0"/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70B5B7C-16FD-374E-ABD7-EC27798C4060}"/>
              </a:ext>
            </a:extLst>
          </p:cNvPr>
          <p:cNvSpPr>
            <a:spLocks noChangeAspect="1"/>
          </p:cNvSpPr>
          <p:nvPr/>
        </p:nvSpPr>
        <p:spPr>
          <a:xfrm>
            <a:off x="6098032" y="1207720"/>
            <a:ext cx="540000" cy="540000"/>
          </a:xfrm>
          <a:prstGeom prst="rect">
            <a:avLst/>
          </a:prstGeom>
          <a:pattFill prst="smCheck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BAFFF7E-1AC0-A745-A82B-BCB5DA2676FA}"/>
              </a:ext>
            </a:extLst>
          </p:cNvPr>
          <p:cNvSpPr>
            <a:spLocks noChangeAspect="1"/>
          </p:cNvSpPr>
          <p:nvPr/>
        </p:nvSpPr>
        <p:spPr>
          <a:xfrm>
            <a:off x="6024636" y="1336591"/>
            <a:ext cx="540000" cy="540000"/>
          </a:xfrm>
          <a:prstGeom prst="rect">
            <a:avLst/>
          </a:prstGeom>
          <a:pattFill prst="smCheck">
            <a:fgClr>
              <a:schemeClr val="accent5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5AB5D5C-FA36-1B4D-9FA1-6F8B9C3FE6A1}"/>
              </a:ext>
            </a:extLst>
          </p:cNvPr>
          <p:cNvSpPr>
            <a:spLocks noChangeAspect="1"/>
          </p:cNvSpPr>
          <p:nvPr/>
        </p:nvSpPr>
        <p:spPr>
          <a:xfrm>
            <a:off x="5932540" y="1461320"/>
            <a:ext cx="540000" cy="540000"/>
          </a:xfrm>
          <a:prstGeom prst="rect">
            <a:avLst/>
          </a:prstGeom>
          <a:pattFill prst="smCheck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FC44CA7-DB69-214D-9E9B-101A720708C8}"/>
              </a:ext>
            </a:extLst>
          </p:cNvPr>
          <p:cNvSpPr>
            <a:spLocks noChangeAspect="1"/>
          </p:cNvSpPr>
          <p:nvPr/>
        </p:nvSpPr>
        <p:spPr>
          <a:xfrm>
            <a:off x="9727654" y="1084132"/>
            <a:ext cx="540000" cy="5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02C31AE-D5F8-4A40-BFA8-F154C8D06BA6}"/>
              </a:ext>
            </a:extLst>
          </p:cNvPr>
          <p:cNvSpPr>
            <a:spLocks noChangeAspect="1"/>
          </p:cNvSpPr>
          <p:nvPr/>
        </p:nvSpPr>
        <p:spPr>
          <a:xfrm>
            <a:off x="9592013" y="1213003"/>
            <a:ext cx="540000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99FF25B-BCCD-2A4E-8F0C-4A34FADBBE27}"/>
              </a:ext>
            </a:extLst>
          </p:cNvPr>
          <p:cNvSpPr>
            <a:spLocks noChangeAspect="1"/>
          </p:cNvSpPr>
          <p:nvPr/>
        </p:nvSpPr>
        <p:spPr>
          <a:xfrm>
            <a:off x="9457654" y="1341874"/>
            <a:ext cx="540000" cy="5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D6577A8-90FB-AE4D-A5DC-12AEC7127F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22013" y="1466603"/>
                <a:ext cx="540000" cy="5400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8D6577A8-90FB-AE4D-A5DC-12AEC7127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013" y="1466603"/>
                <a:ext cx="54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>
            <a:extLst>
              <a:ext uri="{FF2B5EF4-FFF2-40B4-BE49-F238E27FC236}">
                <a16:creationId xmlns:a16="http://schemas.microsoft.com/office/drawing/2014/main" id="{9E8F18BF-2C91-3E4C-B9E9-BCB8D768D25B}"/>
              </a:ext>
            </a:extLst>
          </p:cNvPr>
          <p:cNvSpPr>
            <a:spLocks noChangeAspect="1"/>
          </p:cNvSpPr>
          <p:nvPr/>
        </p:nvSpPr>
        <p:spPr>
          <a:xfrm>
            <a:off x="11655811" y="1082611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6E80D4-63B3-D34D-97FB-4F5A5653543A}"/>
              </a:ext>
            </a:extLst>
          </p:cNvPr>
          <p:cNvSpPr>
            <a:spLocks noChangeAspect="1"/>
          </p:cNvSpPr>
          <p:nvPr/>
        </p:nvSpPr>
        <p:spPr>
          <a:xfrm>
            <a:off x="11520170" y="1211482"/>
            <a:ext cx="540000" cy="540000"/>
          </a:xfrm>
          <a:prstGeom prst="rect">
            <a:avLst/>
          </a:prstGeom>
          <a:pattFill prst="smCheck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E74AA65-1581-8347-B539-C07179907C57}"/>
              </a:ext>
            </a:extLst>
          </p:cNvPr>
          <p:cNvSpPr>
            <a:spLocks noChangeAspect="1"/>
          </p:cNvSpPr>
          <p:nvPr/>
        </p:nvSpPr>
        <p:spPr>
          <a:xfrm>
            <a:off x="11385811" y="1340353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5E6E7EF-402E-8040-910E-439A03D176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50170" y="1465082"/>
                <a:ext cx="540000" cy="540000"/>
              </a:xfrm>
              <a:prstGeom prst="rect">
                <a:avLst/>
              </a:prstGeom>
              <a:pattFill prst="smCheck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05E6E7EF-402E-8040-910E-439A03D17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170" y="1465082"/>
                <a:ext cx="54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立方体 65">
            <a:extLst>
              <a:ext uri="{FF2B5EF4-FFF2-40B4-BE49-F238E27FC236}">
                <a16:creationId xmlns:a16="http://schemas.microsoft.com/office/drawing/2014/main" id="{76883077-EA53-C345-8590-808F4C2277AA}"/>
              </a:ext>
            </a:extLst>
          </p:cNvPr>
          <p:cNvSpPr/>
          <p:nvPr/>
        </p:nvSpPr>
        <p:spPr>
          <a:xfrm>
            <a:off x="1642107" y="2681784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立方体 74">
            <a:extLst>
              <a:ext uri="{FF2B5EF4-FFF2-40B4-BE49-F238E27FC236}">
                <a16:creationId xmlns:a16="http://schemas.microsoft.com/office/drawing/2014/main" id="{A324D5BE-B64A-AC4C-B065-FBDB6F6BE2AF}"/>
              </a:ext>
            </a:extLst>
          </p:cNvPr>
          <p:cNvSpPr/>
          <p:nvPr/>
        </p:nvSpPr>
        <p:spPr>
          <a:xfrm>
            <a:off x="1646319" y="2314436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立方体 79">
            <a:extLst>
              <a:ext uri="{FF2B5EF4-FFF2-40B4-BE49-F238E27FC236}">
                <a16:creationId xmlns:a16="http://schemas.microsoft.com/office/drawing/2014/main" id="{C02C5A81-B0D3-8942-84FD-43D848C57CE2}"/>
              </a:ext>
            </a:extLst>
          </p:cNvPr>
          <p:cNvSpPr/>
          <p:nvPr/>
        </p:nvSpPr>
        <p:spPr>
          <a:xfrm>
            <a:off x="1642107" y="1936677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立方体 108">
            <a:extLst>
              <a:ext uri="{FF2B5EF4-FFF2-40B4-BE49-F238E27FC236}">
                <a16:creationId xmlns:a16="http://schemas.microsoft.com/office/drawing/2014/main" id="{A9B80CDB-C227-4647-8305-6F5ADF620D19}"/>
              </a:ext>
            </a:extLst>
          </p:cNvPr>
          <p:cNvSpPr/>
          <p:nvPr/>
        </p:nvSpPr>
        <p:spPr>
          <a:xfrm>
            <a:off x="1637895" y="1558500"/>
            <a:ext cx="540000" cy="540000"/>
          </a:xfrm>
          <a:prstGeom prst="cube">
            <a:avLst>
              <a:gd name="adj" fmla="val 5261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EFFB724-BC26-6D4B-ACD4-DF865F16009E}"/>
              </a:ext>
            </a:extLst>
          </p:cNvPr>
          <p:cNvSpPr>
            <a:spLocks noChangeAspect="1"/>
          </p:cNvSpPr>
          <p:nvPr/>
        </p:nvSpPr>
        <p:spPr>
          <a:xfrm>
            <a:off x="5861720" y="1579285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5C40768-2127-694B-95A4-1B6ABD4AFDF4}"/>
              </a:ext>
            </a:extLst>
          </p:cNvPr>
          <p:cNvSpPr>
            <a:spLocks noChangeAspect="1"/>
          </p:cNvSpPr>
          <p:nvPr/>
        </p:nvSpPr>
        <p:spPr>
          <a:xfrm>
            <a:off x="5778333" y="1708156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D7EFACA-65C3-1C4B-BF08-C4EAE77AE1A2}"/>
              </a:ext>
            </a:extLst>
          </p:cNvPr>
          <p:cNvSpPr>
            <a:spLocks noChangeAspect="1"/>
          </p:cNvSpPr>
          <p:nvPr/>
        </p:nvSpPr>
        <p:spPr>
          <a:xfrm>
            <a:off x="5696228" y="1837027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C3DA951-FA7C-7B42-9E27-6DB235A1E90F}"/>
              </a:ext>
            </a:extLst>
          </p:cNvPr>
          <p:cNvSpPr>
            <a:spLocks noChangeAspect="1"/>
          </p:cNvSpPr>
          <p:nvPr/>
        </p:nvSpPr>
        <p:spPr>
          <a:xfrm>
            <a:off x="5612841" y="1961756"/>
            <a:ext cx="540000" cy="540000"/>
          </a:xfrm>
          <a:prstGeom prst="rect">
            <a:avLst/>
          </a:prstGeom>
          <a:pattFill prst="smCheck">
            <a:fgClr>
              <a:schemeClr val="bg2"/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立方体 131">
            <a:extLst>
              <a:ext uri="{FF2B5EF4-FFF2-40B4-BE49-F238E27FC236}">
                <a16:creationId xmlns:a16="http://schemas.microsoft.com/office/drawing/2014/main" id="{DD60BBBE-55A2-A642-93B6-13843E025C13}"/>
              </a:ext>
            </a:extLst>
          </p:cNvPr>
          <p:cNvSpPr/>
          <p:nvPr/>
        </p:nvSpPr>
        <p:spPr>
          <a:xfrm>
            <a:off x="7425024" y="2007299"/>
            <a:ext cx="1080000" cy="1080000"/>
          </a:xfrm>
          <a:prstGeom prst="cube">
            <a:avLst>
              <a:gd name="adj" fmla="val 765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85C54BD-4BBD-4B4B-B5F6-C5E74572A203}"/>
              </a:ext>
            </a:extLst>
          </p:cNvPr>
          <p:cNvSpPr/>
          <p:nvPr/>
        </p:nvSpPr>
        <p:spPr>
          <a:xfrm>
            <a:off x="8133087" y="1463152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03CC90EB-73E0-3247-AC85-5EF3CC5F01C6}"/>
              </a:ext>
            </a:extLst>
          </p:cNvPr>
          <p:cNvSpPr/>
          <p:nvPr/>
        </p:nvSpPr>
        <p:spPr>
          <a:xfrm>
            <a:off x="8007624" y="1593184"/>
            <a:ext cx="252000" cy="252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9ED33C15-F4FC-E64C-ABA5-AE7C9023D1B6}"/>
              </a:ext>
            </a:extLst>
          </p:cNvPr>
          <p:cNvSpPr/>
          <p:nvPr/>
        </p:nvSpPr>
        <p:spPr>
          <a:xfrm>
            <a:off x="7893385" y="1703008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1A31E9-7913-6143-A03B-6942D4F26432}"/>
              </a:ext>
            </a:extLst>
          </p:cNvPr>
          <p:cNvSpPr/>
          <p:nvPr/>
        </p:nvSpPr>
        <p:spPr>
          <a:xfrm>
            <a:off x="8244151" y="1349464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立方体 140">
            <a:extLst>
              <a:ext uri="{FF2B5EF4-FFF2-40B4-BE49-F238E27FC236}">
                <a16:creationId xmlns:a16="http://schemas.microsoft.com/office/drawing/2014/main" id="{E8E9B725-F3E3-EE40-A18E-0DA13F8CF7E8}"/>
              </a:ext>
            </a:extLst>
          </p:cNvPr>
          <p:cNvSpPr/>
          <p:nvPr/>
        </p:nvSpPr>
        <p:spPr>
          <a:xfrm>
            <a:off x="7418745" y="1353581"/>
            <a:ext cx="1080000" cy="1080000"/>
          </a:xfrm>
          <a:prstGeom prst="cube">
            <a:avLst>
              <a:gd name="adj" fmla="val 765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8330199-3CED-E043-88D4-A566F086DC16}"/>
              </a:ext>
            </a:extLst>
          </p:cNvPr>
          <p:cNvSpPr/>
          <p:nvPr/>
        </p:nvSpPr>
        <p:spPr>
          <a:xfrm>
            <a:off x="8142582" y="797602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B1FB898-2258-3E4E-9336-4FB887DDEF86}"/>
              </a:ext>
            </a:extLst>
          </p:cNvPr>
          <p:cNvSpPr/>
          <p:nvPr/>
        </p:nvSpPr>
        <p:spPr>
          <a:xfrm>
            <a:off x="8017119" y="927634"/>
            <a:ext cx="252000" cy="252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18690ED-0698-2E49-A15A-8E5FDF709B5D}"/>
              </a:ext>
            </a:extLst>
          </p:cNvPr>
          <p:cNvSpPr/>
          <p:nvPr/>
        </p:nvSpPr>
        <p:spPr>
          <a:xfrm>
            <a:off x="7909186" y="1037458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E3FEA0C-436C-CF4B-B44A-0A81B839240C}"/>
              </a:ext>
            </a:extLst>
          </p:cNvPr>
          <p:cNvSpPr/>
          <p:nvPr/>
        </p:nvSpPr>
        <p:spPr>
          <a:xfrm>
            <a:off x="8259952" y="690220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立方体 167">
            <a:extLst>
              <a:ext uri="{FF2B5EF4-FFF2-40B4-BE49-F238E27FC236}">
                <a16:creationId xmlns:a16="http://schemas.microsoft.com/office/drawing/2014/main" id="{4A075E02-430A-DE46-9248-93ADCE9AE1B3}"/>
              </a:ext>
            </a:extLst>
          </p:cNvPr>
          <p:cNvSpPr/>
          <p:nvPr/>
        </p:nvSpPr>
        <p:spPr>
          <a:xfrm>
            <a:off x="7428240" y="688031"/>
            <a:ext cx="1080000" cy="1080000"/>
          </a:xfrm>
          <a:prstGeom prst="cube">
            <a:avLst>
              <a:gd name="adj" fmla="val 765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54FFAAF-5D84-854B-BC0B-183CEC0A6B99}"/>
              </a:ext>
            </a:extLst>
          </p:cNvPr>
          <p:cNvSpPr/>
          <p:nvPr/>
        </p:nvSpPr>
        <p:spPr>
          <a:xfrm>
            <a:off x="8130493" y="151658"/>
            <a:ext cx="252000" cy="252000"/>
          </a:xfrm>
          <a:prstGeom prst="rect">
            <a:avLst/>
          </a:prstGeom>
          <a:solidFill>
            <a:schemeClr val="accent4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1DC8277-F2CA-4B40-B7C7-DAB192F99893}"/>
              </a:ext>
            </a:extLst>
          </p:cNvPr>
          <p:cNvSpPr/>
          <p:nvPr/>
        </p:nvSpPr>
        <p:spPr>
          <a:xfrm>
            <a:off x="8011336" y="281690"/>
            <a:ext cx="252000" cy="252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632FFC5F-B5D4-9440-B882-B820D9B07A92}"/>
              </a:ext>
            </a:extLst>
          </p:cNvPr>
          <p:cNvSpPr/>
          <p:nvPr/>
        </p:nvSpPr>
        <p:spPr>
          <a:xfrm>
            <a:off x="7897097" y="391514"/>
            <a:ext cx="252000" cy="252000"/>
          </a:xfrm>
          <a:prstGeom prst="rect">
            <a:avLst/>
          </a:prstGeom>
          <a:solidFill>
            <a:schemeClr val="accent6">
              <a:lumMod val="75000"/>
              <a:alpha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8AD7C52-D3B9-224C-9186-0151908FAB75}"/>
              </a:ext>
            </a:extLst>
          </p:cNvPr>
          <p:cNvSpPr/>
          <p:nvPr/>
        </p:nvSpPr>
        <p:spPr>
          <a:xfrm>
            <a:off x="8247863" y="37970"/>
            <a:ext cx="252000" cy="252000"/>
          </a:xfrm>
          <a:prstGeom prst="rect">
            <a:avLst/>
          </a:prstGeom>
          <a:solidFill>
            <a:srgbClr val="7030A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立方体 176">
            <a:extLst>
              <a:ext uri="{FF2B5EF4-FFF2-40B4-BE49-F238E27FC236}">
                <a16:creationId xmlns:a16="http://schemas.microsoft.com/office/drawing/2014/main" id="{3D072D89-1905-3B42-BF6F-B8DF56523FE5}"/>
              </a:ext>
            </a:extLst>
          </p:cNvPr>
          <p:cNvSpPr/>
          <p:nvPr/>
        </p:nvSpPr>
        <p:spPr>
          <a:xfrm>
            <a:off x="7416151" y="42087"/>
            <a:ext cx="1080000" cy="1080000"/>
          </a:xfrm>
          <a:prstGeom prst="cube">
            <a:avLst>
              <a:gd name="adj" fmla="val 76587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198B37D5-DF81-F148-B5EF-DC5B27181F64}"/>
              </a:ext>
            </a:extLst>
          </p:cNvPr>
          <p:cNvSpPr>
            <a:spLocks noChangeAspect="1"/>
          </p:cNvSpPr>
          <p:nvPr/>
        </p:nvSpPr>
        <p:spPr>
          <a:xfrm>
            <a:off x="3657055" y="1082293"/>
            <a:ext cx="540000" cy="540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C28E5CC-EAEA-534A-BFF4-4EAD0E0976F7}"/>
              </a:ext>
            </a:extLst>
          </p:cNvPr>
          <p:cNvSpPr>
            <a:spLocks noChangeAspect="1"/>
          </p:cNvSpPr>
          <p:nvPr/>
        </p:nvSpPr>
        <p:spPr>
          <a:xfrm>
            <a:off x="3564959" y="1211164"/>
            <a:ext cx="540000" cy="540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A0C3574-E6E8-5343-B9F0-41DAB0C7FD78}"/>
              </a:ext>
            </a:extLst>
          </p:cNvPr>
          <p:cNvSpPr>
            <a:spLocks noChangeAspect="1"/>
          </p:cNvSpPr>
          <p:nvPr/>
        </p:nvSpPr>
        <p:spPr>
          <a:xfrm>
            <a:off x="3491563" y="1340035"/>
            <a:ext cx="540000" cy="5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E5EF464F-68BC-FB4B-BDDC-835C5EDDFFDE}"/>
              </a:ext>
            </a:extLst>
          </p:cNvPr>
          <p:cNvSpPr>
            <a:spLocks noChangeAspect="1"/>
          </p:cNvSpPr>
          <p:nvPr/>
        </p:nvSpPr>
        <p:spPr>
          <a:xfrm>
            <a:off x="3399467" y="14647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6629E92A-D971-5D42-9F11-E24478E5C60C}"/>
              </a:ext>
            </a:extLst>
          </p:cNvPr>
          <p:cNvSpPr>
            <a:spLocks noChangeAspect="1"/>
          </p:cNvSpPr>
          <p:nvPr/>
        </p:nvSpPr>
        <p:spPr>
          <a:xfrm>
            <a:off x="3328647" y="1582729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BB82B15-83D4-D741-8990-9ED70A1BB6C5}"/>
              </a:ext>
            </a:extLst>
          </p:cNvPr>
          <p:cNvSpPr>
            <a:spLocks noChangeAspect="1"/>
          </p:cNvSpPr>
          <p:nvPr/>
        </p:nvSpPr>
        <p:spPr>
          <a:xfrm>
            <a:off x="3245260" y="1711600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4F769D4E-7FED-004B-BD4D-F0573E4A97BD}"/>
              </a:ext>
            </a:extLst>
          </p:cNvPr>
          <p:cNvSpPr>
            <a:spLocks noChangeAspect="1"/>
          </p:cNvSpPr>
          <p:nvPr/>
        </p:nvSpPr>
        <p:spPr>
          <a:xfrm>
            <a:off x="3163155" y="1840471"/>
            <a:ext cx="540000" cy="540000"/>
          </a:xfrm>
          <a:prstGeom prst="rect">
            <a:avLst/>
          </a:prstGeom>
          <a:pattFill prst="smCheck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75FE1134-633E-A04A-9986-C14FB9B569C0}"/>
              </a:ext>
            </a:extLst>
          </p:cNvPr>
          <p:cNvSpPr>
            <a:spLocks noChangeAspect="1"/>
          </p:cNvSpPr>
          <p:nvPr/>
        </p:nvSpPr>
        <p:spPr>
          <a:xfrm>
            <a:off x="3079768" y="1965200"/>
            <a:ext cx="540000" cy="540000"/>
          </a:xfrm>
          <a:prstGeom prst="rect">
            <a:avLst/>
          </a:prstGeom>
          <a:pattFill prst="smCheck">
            <a:fgClr>
              <a:schemeClr val="bg2"/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A9F2C0C-2B07-5C4B-A54D-E91ECA9E7D2C}"/>
              </a:ext>
            </a:extLst>
          </p:cNvPr>
          <p:cNvSpPr>
            <a:spLocks noChangeAspect="1"/>
          </p:cNvSpPr>
          <p:nvPr/>
        </p:nvSpPr>
        <p:spPr>
          <a:xfrm>
            <a:off x="442322" y="1078382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8D988BEA-3EEF-DE45-A882-6CD3FD3113B5}"/>
              </a:ext>
            </a:extLst>
          </p:cNvPr>
          <p:cNvSpPr>
            <a:spLocks noChangeAspect="1"/>
          </p:cNvSpPr>
          <p:nvPr/>
        </p:nvSpPr>
        <p:spPr>
          <a:xfrm>
            <a:off x="306681" y="1207253"/>
            <a:ext cx="540000" cy="540000"/>
          </a:xfrm>
          <a:prstGeom prst="rect">
            <a:avLst/>
          </a:prstGeom>
          <a:pattFill prst="smCheck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57BC65B8-8C5E-5A4A-A982-81F6E96E7046}"/>
              </a:ext>
            </a:extLst>
          </p:cNvPr>
          <p:cNvSpPr>
            <a:spLocks noChangeAspect="1"/>
          </p:cNvSpPr>
          <p:nvPr/>
        </p:nvSpPr>
        <p:spPr>
          <a:xfrm>
            <a:off x="172322" y="1336124"/>
            <a:ext cx="540000" cy="540000"/>
          </a:xfrm>
          <a:prstGeom prst="rect">
            <a:avLst/>
          </a:prstGeom>
          <a:pattFill prst="smCheck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580AB36-42D3-6A42-A37C-0D55DE675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81" y="1460853"/>
                <a:ext cx="540000" cy="540000"/>
              </a:xfrm>
              <a:prstGeom prst="rect">
                <a:avLst/>
              </a:prstGeom>
              <a:pattFill prst="smCheck">
                <a:fgClr>
                  <a:schemeClr val="tx2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580AB36-42D3-6A42-A37C-0D55DE675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" y="1460853"/>
                <a:ext cx="54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括号 2">
            <a:extLst>
              <a:ext uri="{FF2B5EF4-FFF2-40B4-BE49-F238E27FC236}">
                <a16:creationId xmlns:a16="http://schemas.microsoft.com/office/drawing/2014/main" id="{3AE476DF-613B-DC47-AC2C-B424AF9D72FD}"/>
              </a:ext>
            </a:extLst>
          </p:cNvPr>
          <p:cNvSpPr/>
          <p:nvPr/>
        </p:nvSpPr>
        <p:spPr>
          <a:xfrm>
            <a:off x="3174663" y="1117226"/>
            <a:ext cx="199138" cy="3853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D97EF2-D2D4-2C44-A3F1-E4972B4085A0}"/>
                  </a:ext>
                </a:extLst>
              </p:cNvPr>
              <p:cNvSpPr/>
              <p:nvPr/>
            </p:nvSpPr>
            <p:spPr>
              <a:xfrm>
                <a:off x="2626804" y="1116661"/>
                <a:ext cx="598177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D97EF2-D2D4-2C44-A3F1-E4972B408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04" y="1116661"/>
                <a:ext cx="598177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7374848-6401-9149-AAD7-03AAB8BB2AD4}"/>
                  </a:ext>
                </a:extLst>
              </p:cNvPr>
              <p:cNvSpPr/>
              <p:nvPr/>
            </p:nvSpPr>
            <p:spPr>
              <a:xfrm>
                <a:off x="5079006" y="1126897"/>
                <a:ext cx="72000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7374848-6401-9149-AAD7-03AAB8BB2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06" y="1126897"/>
                <a:ext cx="720005" cy="375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左大括号 91">
            <a:extLst>
              <a:ext uri="{FF2B5EF4-FFF2-40B4-BE49-F238E27FC236}">
                <a16:creationId xmlns:a16="http://schemas.microsoft.com/office/drawing/2014/main" id="{DBFDC4E8-C89F-3848-A0B6-566FE1D06AE7}"/>
              </a:ext>
            </a:extLst>
          </p:cNvPr>
          <p:cNvSpPr/>
          <p:nvPr/>
        </p:nvSpPr>
        <p:spPr>
          <a:xfrm>
            <a:off x="5702520" y="1128330"/>
            <a:ext cx="199138" cy="3853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6530CC0-AEBC-BB4B-9DCF-181A45FB43AE}"/>
                  </a:ext>
                </a:extLst>
              </p:cNvPr>
              <p:cNvSpPr/>
              <p:nvPr/>
            </p:nvSpPr>
            <p:spPr>
              <a:xfrm>
                <a:off x="2494358" y="1674229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6530CC0-AEBC-BB4B-9DCF-181A45FB4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58" y="1674229"/>
                <a:ext cx="501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左大括号 95">
            <a:extLst>
              <a:ext uri="{FF2B5EF4-FFF2-40B4-BE49-F238E27FC236}">
                <a16:creationId xmlns:a16="http://schemas.microsoft.com/office/drawing/2014/main" id="{BEA4856A-BEA1-8A41-8225-964E9B1C9CFC}"/>
              </a:ext>
            </a:extLst>
          </p:cNvPr>
          <p:cNvSpPr/>
          <p:nvPr/>
        </p:nvSpPr>
        <p:spPr>
          <a:xfrm>
            <a:off x="2885662" y="1658210"/>
            <a:ext cx="199138" cy="3853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BF1FDD3-6F0C-4C48-AA1D-90972451C5E6}"/>
                  </a:ext>
                </a:extLst>
              </p:cNvPr>
              <p:cNvSpPr/>
              <p:nvPr/>
            </p:nvSpPr>
            <p:spPr>
              <a:xfrm>
                <a:off x="5016961" y="1691925"/>
                <a:ext cx="501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BF1FDD3-6F0C-4C48-AA1D-90972451C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961" y="1691925"/>
                <a:ext cx="501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左大括号 97">
            <a:extLst>
              <a:ext uri="{FF2B5EF4-FFF2-40B4-BE49-F238E27FC236}">
                <a16:creationId xmlns:a16="http://schemas.microsoft.com/office/drawing/2014/main" id="{19D3EA8B-1348-DF4B-88D9-ECA977E2D9A8}"/>
              </a:ext>
            </a:extLst>
          </p:cNvPr>
          <p:cNvSpPr/>
          <p:nvPr/>
        </p:nvSpPr>
        <p:spPr>
          <a:xfrm>
            <a:off x="5408265" y="1675906"/>
            <a:ext cx="199138" cy="38535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05E6D04-536C-1248-8D30-7EF113976CBB}"/>
              </a:ext>
            </a:extLst>
          </p:cNvPr>
          <p:cNvSpPr>
            <a:spLocks noChangeAspect="1"/>
          </p:cNvSpPr>
          <p:nvPr/>
        </p:nvSpPr>
        <p:spPr>
          <a:xfrm>
            <a:off x="4601189" y="1538044"/>
            <a:ext cx="180000" cy="18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844C18D-C7B1-564E-B7C1-3130EE306329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4601189" y="1628044"/>
            <a:ext cx="93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6DC75D75-D014-F44D-9343-FF44A6CD5DEE}"/>
              </a:ext>
            </a:extLst>
          </p:cNvPr>
          <p:cNvCxnSpPr>
            <a:cxnSpLocks/>
          </p:cNvCxnSpPr>
          <p:nvPr/>
        </p:nvCxnSpPr>
        <p:spPr>
          <a:xfrm flipV="1">
            <a:off x="4686404" y="1566509"/>
            <a:ext cx="61200" cy="61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BA10172F-88F2-4C4F-BB01-F15742BC0631}"/>
              </a:ext>
            </a:extLst>
          </p:cNvPr>
          <p:cNvSpPr>
            <a:spLocks noChangeAspect="1"/>
          </p:cNvSpPr>
          <p:nvPr/>
        </p:nvSpPr>
        <p:spPr>
          <a:xfrm>
            <a:off x="1218547" y="1533937"/>
            <a:ext cx="180000" cy="18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B1F624BD-402A-964C-BA23-8DE8B908A587}"/>
              </a:ext>
            </a:extLst>
          </p:cNvPr>
          <p:cNvCxnSpPr>
            <a:cxnSpLocks/>
            <a:stCxn id="120" idx="1"/>
            <a:endCxn id="120" idx="5"/>
          </p:cNvCxnSpPr>
          <p:nvPr/>
        </p:nvCxnSpPr>
        <p:spPr>
          <a:xfrm>
            <a:off x="1244907" y="1560297"/>
            <a:ext cx="127280" cy="1272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0DE0EAC-91AA-F244-A762-8FEDDEFCDDA8}"/>
              </a:ext>
            </a:extLst>
          </p:cNvPr>
          <p:cNvCxnSpPr>
            <a:cxnSpLocks/>
            <a:stCxn id="120" idx="7"/>
            <a:endCxn id="120" idx="3"/>
          </p:cNvCxnSpPr>
          <p:nvPr/>
        </p:nvCxnSpPr>
        <p:spPr>
          <a:xfrm flipH="1">
            <a:off x="1244907" y="1560297"/>
            <a:ext cx="127280" cy="1272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9B1B6557-693C-4A40-8D03-9E0B20CFD0C2}"/>
              </a:ext>
            </a:extLst>
          </p:cNvPr>
          <p:cNvCxnSpPr>
            <a:cxnSpLocks/>
          </p:cNvCxnSpPr>
          <p:nvPr/>
        </p:nvCxnSpPr>
        <p:spPr>
          <a:xfrm flipV="1">
            <a:off x="8752121" y="1625480"/>
            <a:ext cx="432000" cy="4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90F58B10-BC97-3E47-93A2-2C5AD42A784D}"/>
              </a:ext>
            </a:extLst>
          </p:cNvPr>
          <p:cNvCxnSpPr>
            <a:cxnSpLocks/>
          </p:cNvCxnSpPr>
          <p:nvPr/>
        </p:nvCxnSpPr>
        <p:spPr>
          <a:xfrm flipV="1">
            <a:off x="2276387" y="1625480"/>
            <a:ext cx="426463" cy="2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2FF7CFD2-1868-5C4A-977A-5E7E3430E0D5}"/>
              </a:ext>
            </a:extLst>
          </p:cNvPr>
          <p:cNvSpPr>
            <a:spLocks noChangeAspect="1"/>
          </p:cNvSpPr>
          <p:nvPr/>
        </p:nvSpPr>
        <p:spPr>
          <a:xfrm>
            <a:off x="6966926" y="1526680"/>
            <a:ext cx="180000" cy="18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D82ED335-904E-E24C-8F9E-E3F148B21A5B}"/>
              </a:ext>
            </a:extLst>
          </p:cNvPr>
          <p:cNvCxnSpPr>
            <a:cxnSpLocks/>
            <a:stCxn id="125" idx="1"/>
            <a:endCxn id="125" idx="5"/>
          </p:cNvCxnSpPr>
          <p:nvPr/>
        </p:nvCxnSpPr>
        <p:spPr>
          <a:xfrm>
            <a:off x="6993286" y="1553040"/>
            <a:ext cx="127280" cy="1272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35478711-A4F0-5543-BBC4-3240B6A33F55}"/>
              </a:ext>
            </a:extLst>
          </p:cNvPr>
          <p:cNvCxnSpPr>
            <a:cxnSpLocks/>
            <a:stCxn id="125" idx="7"/>
            <a:endCxn id="125" idx="3"/>
          </p:cNvCxnSpPr>
          <p:nvPr/>
        </p:nvCxnSpPr>
        <p:spPr>
          <a:xfrm flipH="1">
            <a:off x="6993286" y="1553040"/>
            <a:ext cx="127280" cy="1272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D877BC4E-D0B8-274D-A236-50161BF6EF5C}"/>
              </a:ext>
            </a:extLst>
          </p:cNvPr>
          <p:cNvCxnSpPr>
            <a:cxnSpLocks/>
          </p:cNvCxnSpPr>
          <p:nvPr/>
        </p:nvCxnSpPr>
        <p:spPr>
          <a:xfrm flipV="1">
            <a:off x="10387080" y="1616365"/>
            <a:ext cx="720000" cy="2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F313C73C-56EF-1646-AB96-99E73FD67811}"/>
              </a:ext>
            </a:extLst>
          </p:cNvPr>
          <p:cNvSpPr>
            <a:spLocks noChangeAspect="1"/>
          </p:cNvSpPr>
          <p:nvPr/>
        </p:nvSpPr>
        <p:spPr>
          <a:xfrm>
            <a:off x="10658683" y="1529826"/>
            <a:ext cx="180000" cy="180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C5F9E502-9C63-3D49-A576-9D4F613E632E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10658683" y="1619826"/>
            <a:ext cx="936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163B0BEC-4C66-C643-B3F4-A89AF5EB56F7}"/>
              </a:ext>
            </a:extLst>
          </p:cNvPr>
          <p:cNvCxnSpPr>
            <a:cxnSpLocks/>
          </p:cNvCxnSpPr>
          <p:nvPr/>
        </p:nvCxnSpPr>
        <p:spPr>
          <a:xfrm flipV="1">
            <a:off x="10743898" y="1558291"/>
            <a:ext cx="61200" cy="61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1D3C5DCF-E82F-F645-B971-1AA264FF6838}"/>
              </a:ext>
            </a:extLst>
          </p:cNvPr>
          <p:cNvSpPr/>
          <p:nvPr/>
        </p:nvSpPr>
        <p:spPr>
          <a:xfrm>
            <a:off x="1645348" y="296912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169977B-2952-DF4F-A146-9A936A736901}"/>
              </a:ext>
            </a:extLst>
          </p:cNvPr>
          <p:cNvSpPr/>
          <p:nvPr/>
        </p:nvSpPr>
        <p:spPr>
          <a:xfrm>
            <a:off x="1731748" y="296920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5B8423C-8C6F-7B4B-803F-8B2D5532F0E6}"/>
              </a:ext>
            </a:extLst>
          </p:cNvPr>
          <p:cNvSpPr/>
          <p:nvPr/>
        </p:nvSpPr>
        <p:spPr>
          <a:xfrm>
            <a:off x="1818148" y="296912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6573541-1123-0D41-B142-38820F065848}"/>
              </a:ext>
            </a:extLst>
          </p:cNvPr>
          <p:cNvSpPr/>
          <p:nvPr/>
        </p:nvSpPr>
        <p:spPr>
          <a:xfrm>
            <a:off x="1645348" y="305486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C8D7557-0F1A-C940-9513-790D3C5A0859}"/>
              </a:ext>
            </a:extLst>
          </p:cNvPr>
          <p:cNvSpPr/>
          <p:nvPr/>
        </p:nvSpPr>
        <p:spPr>
          <a:xfrm>
            <a:off x="1731748" y="305494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1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29DA25D-9362-6147-AC2A-297CFFED6404}"/>
              </a:ext>
            </a:extLst>
          </p:cNvPr>
          <p:cNvSpPr/>
          <p:nvPr/>
        </p:nvSpPr>
        <p:spPr>
          <a:xfrm>
            <a:off x="1818148" y="305486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98AF8A5-B86A-4142-AFE8-68490AD44F3E}"/>
              </a:ext>
            </a:extLst>
          </p:cNvPr>
          <p:cNvSpPr/>
          <p:nvPr/>
        </p:nvSpPr>
        <p:spPr>
          <a:xfrm>
            <a:off x="1645348" y="314095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B66E6AB-C815-4646-88C6-CC033728EAD1}"/>
              </a:ext>
            </a:extLst>
          </p:cNvPr>
          <p:cNvSpPr/>
          <p:nvPr/>
        </p:nvSpPr>
        <p:spPr>
          <a:xfrm>
            <a:off x="1731748" y="3141042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C1A2CD4-0C43-A343-9326-FA959836EADD}"/>
              </a:ext>
            </a:extLst>
          </p:cNvPr>
          <p:cNvSpPr/>
          <p:nvPr/>
        </p:nvSpPr>
        <p:spPr>
          <a:xfrm>
            <a:off x="1818148" y="314095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60C9C29E-6AC5-664D-BF8A-F963EFB3BE9C}"/>
              </a:ext>
            </a:extLst>
          </p:cNvPr>
          <p:cNvSpPr/>
          <p:nvPr/>
        </p:nvSpPr>
        <p:spPr>
          <a:xfrm>
            <a:off x="7551206" y="203731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14BA5B4-C64F-7E44-B2EF-C977BE5C4A08}"/>
              </a:ext>
            </a:extLst>
          </p:cNvPr>
          <p:cNvSpPr/>
          <p:nvPr/>
        </p:nvSpPr>
        <p:spPr>
          <a:xfrm>
            <a:off x="7637606" y="203740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09C46F34-DD39-4F4A-832B-47900D71770B}"/>
              </a:ext>
            </a:extLst>
          </p:cNvPr>
          <p:cNvSpPr/>
          <p:nvPr/>
        </p:nvSpPr>
        <p:spPr>
          <a:xfrm>
            <a:off x="7724006" y="203731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0148282-CC30-4B40-901F-CFBFE74CD208}"/>
              </a:ext>
            </a:extLst>
          </p:cNvPr>
          <p:cNvSpPr/>
          <p:nvPr/>
        </p:nvSpPr>
        <p:spPr>
          <a:xfrm>
            <a:off x="7551206" y="212305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23D54874-498C-714C-B226-B8DEEDBF454C}"/>
              </a:ext>
            </a:extLst>
          </p:cNvPr>
          <p:cNvSpPr/>
          <p:nvPr/>
        </p:nvSpPr>
        <p:spPr>
          <a:xfrm>
            <a:off x="7637606" y="212314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1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93559E8A-85F5-C34D-8F88-BC6B961D11BE}"/>
              </a:ext>
            </a:extLst>
          </p:cNvPr>
          <p:cNvSpPr/>
          <p:nvPr/>
        </p:nvSpPr>
        <p:spPr>
          <a:xfrm>
            <a:off x="7724006" y="212305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D1FD806-CDE1-E44B-A163-3918EB66369B}"/>
              </a:ext>
            </a:extLst>
          </p:cNvPr>
          <p:cNvSpPr/>
          <p:nvPr/>
        </p:nvSpPr>
        <p:spPr>
          <a:xfrm>
            <a:off x="7551206" y="220827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2B1E8D5E-F912-194D-AEC7-F0C1F5D447E8}"/>
              </a:ext>
            </a:extLst>
          </p:cNvPr>
          <p:cNvSpPr/>
          <p:nvPr/>
        </p:nvSpPr>
        <p:spPr>
          <a:xfrm>
            <a:off x="7637606" y="220836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0C3C6779-7C90-F443-B557-22F5547B6400}"/>
              </a:ext>
            </a:extLst>
          </p:cNvPr>
          <p:cNvSpPr/>
          <p:nvPr/>
        </p:nvSpPr>
        <p:spPr>
          <a:xfrm>
            <a:off x="7724006" y="220827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126E0307-2769-AF47-9C8A-55B9FFA6FBFF}"/>
              </a:ext>
            </a:extLst>
          </p:cNvPr>
          <p:cNvSpPr/>
          <p:nvPr/>
        </p:nvSpPr>
        <p:spPr>
          <a:xfrm>
            <a:off x="7673911" y="126644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3EE01C0-4C63-274F-8083-23381F21345C}"/>
              </a:ext>
            </a:extLst>
          </p:cNvPr>
          <p:cNvSpPr/>
          <p:nvPr/>
        </p:nvSpPr>
        <p:spPr>
          <a:xfrm>
            <a:off x="7760311" y="126653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7EC12A1A-1F75-3246-ADBC-85924B3ED340}"/>
              </a:ext>
            </a:extLst>
          </p:cNvPr>
          <p:cNvSpPr/>
          <p:nvPr/>
        </p:nvSpPr>
        <p:spPr>
          <a:xfrm>
            <a:off x="7846711" y="126644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5361934-5FB6-5A40-8517-A77DCF353DB4}"/>
              </a:ext>
            </a:extLst>
          </p:cNvPr>
          <p:cNvSpPr/>
          <p:nvPr/>
        </p:nvSpPr>
        <p:spPr>
          <a:xfrm>
            <a:off x="7673911" y="135218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346D35A4-3F16-3040-AC3F-C94B6220F927}"/>
              </a:ext>
            </a:extLst>
          </p:cNvPr>
          <p:cNvSpPr/>
          <p:nvPr/>
        </p:nvSpPr>
        <p:spPr>
          <a:xfrm>
            <a:off x="7760311" y="135227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1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E80A6151-9DD7-7546-8AAE-CC05E0F2BA43}"/>
              </a:ext>
            </a:extLst>
          </p:cNvPr>
          <p:cNvSpPr/>
          <p:nvPr/>
        </p:nvSpPr>
        <p:spPr>
          <a:xfrm>
            <a:off x="7846711" y="135218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58DFF4A2-033B-574D-BED7-419B2DB1FA24}"/>
              </a:ext>
            </a:extLst>
          </p:cNvPr>
          <p:cNvSpPr/>
          <p:nvPr/>
        </p:nvSpPr>
        <p:spPr>
          <a:xfrm>
            <a:off x="7673911" y="143740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D5859CC7-8C70-5641-81EA-263EC2485555}"/>
              </a:ext>
            </a:extLst>
          </p:cNvPr>
          <p:cNvSpPr/>
          <p:nvPr/>
        </p:nvSpPr>
        <p:spPr>
          <a:xfrm>
            <a:off x="7760311" y="143749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893BC327-A071-364D-B5B8-FA4D793541DC}"/>
              </a:ext>
            </a:extLst>
          </p:cNvPr>
          <p:cNvSpPr/>
          <p:nvPr/>
        </p:nvSpPr>
        <p:spPr>
          <a:xfrm>
            <a:off x="7846711" y="143740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9C818E07-9867-174E-9662-B7D347979ADF}"/>
              </a:ext>
            </a:extLst>
          </p:cNvPr>
          <p:cNvSpPr/>
          <p:nvPr/>
        </p:nvSpPr>
        <p:spPr>
          <a:xfrm>
            <a:off x="7786494" y="49516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8AB39250-5DD7-8346-8917-79558A9321BB}"/>
              </a:ext>
            </a:extLst>
          </p:cNvPr>
          <p:cNvSpPr/>
          <p:nvPr/>
        </p:nvSpPr>
        <p:spPr>
          <a:xfrm>
            <a:off x="7872894" y="49524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68B33DD7-F716-D043-84AA-A0B0ABE1B947}"/>
              </a:ext>
            </a:extLst>
          </p:cNvPr>
          <p:cNvSpPr/>
          <p:nvPr/>
        </p:nvSpPr>
        <p:spPr>
          <a:xfrm>
            <a:off x="7959294" y="49516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2236A772-D8B0-1C49-90D3-A9C87093BE69}"/>
              </a:ext>
            </a:extLst>
          </p:cNvPr>
          <p:cNvSpPr/>
          <p:nvPr/>
        </p:nvSpPr>
        <p:spPr>
          <a:xfrm>
            <a:off x="7786494" y="58090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21A4E03B-0229-D845-8761-BB9DC01B2247}"/>
              </a:ext>
            </a:extLst>
          </p:cNvPr>
          <p:cNvSpPr/>
          <p:nvPr/>
        </p:nvSpPr>
        <p:spPr>
          <a:xfrm>
            <a:off x="7872894" y="580985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1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71C94F1-35B7-E147-AD97-8ABBAE9E036B}"/>
              </a:ext>
            </a:extLst>
          </p:cNvPr>
          <p:cNvSpPr/>
          <p:nvPr/>
        </p:nvSpPr>
        <p:spPr>
          <a:xfrm>
            <a:off x="7959294" y="580900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C1E95E3-0CFA-654A-9C5C-00B245C6A2E8}"/>
              </a:ext>
            </a:extLst>
          </p:cNvPr>
          <p:cNvSpPr/>
          <p:nvPr/>
        </p:nvSpPr>
        <p:spPr>
          <a:xfrm>
            <a:off x="7786494" y="66611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664DE402-783B-CF48-AAB0-8E6655111333}"/>
              </a:ext>
            </a:extLst>
          </p:cNvPr>
          <p:cNvSpPr/>
          <p:nvPr/>
        </p:nvSpPr>
        <p:spPr>
          <a:xfrm>
            <a:off x="7872894" y="666204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D95935D-2D55-7B47-A29C-2A99734FD49D}"/>
              </a:ext>
            </a:extLst>
          </p:cNvPr>
          <p:cNvSpPr/>
          <p:nvPr/>
        </p:nvSpPr>
        <p:spPr>
          <a:xfrm>
            <a:off x="7959294" y="666119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76167E39-1C59-7E49-8B06-1552F3AFFCD6}"/>
              </a:ext>
            </a:extLst>
          </p:cNvPr>
          <p:cNvSpPr/>
          <p:nvPr/>
        </p:nvSpPr>
        <p:spPr>
          <a:xfrm>
            <a:off x="7418333" y="283701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0EAE216C-CA00-D74A-9EEB-4655E2025B34}"/>
              </a:ext>
            </a:extLst>
          </p:cNvPr>
          <p:cNvSpPr/>
          <p:nvPr/>
        </p:nvSpPr>
        <p:spPr>
          <a:xfrm>
            <a:off x="7504733" y="2837096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B2352FE7-6A7D-CA43-BC9C-EDD04D3C4816}"/>
              </a:ext>
            </a:extLst>
          </p:cNvPr>
          <p:cNvSpPr/>
          <p:nvPr/>
        </p:nvSpPr>
        <p:spPr>
          <a:xfrm>
            <a:off x="7591133" y="2837011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DC5E88B5-56AB-4F40-8748-9AF52A4EF56D}"/>
              </a:ext>
            </a:extLst>
          </p:cNvPr>
          <p:cNvSpPr/>
          <p:nvPr/>
        </p:nvSpPr>
        <p:spPr>
          <a:xfrm>
            <a:off x="7418333" y="2922313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C46D131A-4370-7345-AF5D-A99BF9471E30}"/>
              </a:ext>
            </a:extLst>
          </p:cNvPr>
          <p:cNvSpPr/>
          <p:nvPr/>
        </p:nvSpPr>
        <p:spPr>
          <a:xfrm>
            <a:off x="7504733" y="2922398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1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3A63F4A3-AEFC-B646-8D55-46879CC6AC15}"/>
              </a:ext>
            </a:extLst>
          </p:cNvPr>
          <p:cNvSpPr/>
          <p:nvPr/>
        </p:nvSpPr>
        <p:spPr>
          <a:xfrm>
            <a:off x="7591133" y="2922313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885B12A2-5900-2A47-A87E-6A1B13CBCDDB}"/>
              </a:ext>
            </a:extLst>
          </p:cNvPr>
          <p:cNvSpPr/>
          <p:nvPr/>
        </p:nvSpPr>
        <p:spPr>
          <a:xfrm>
            <a:off x="7418333" y="3007532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A1E5B636-70F8-344C-B306-63052E69D83F}"/>
              </a:ext>
            </a:extLst>
          </p:cNvPr>
          <p:cNvSpPr/>
          <p:nvPr/>
        </p:nvSpPr>
        <p:spPr>
          <a:xfrm>
            <a:off x="7504733" y="3007617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FD8DA386-3C1B-524F-9880-58E9C70B32E1}"/>
              </a:ext>
            </a:extLst>
          </p:cNvPr>
          <p:cNvSpPr/>
          <p:nvPr/>
        </p:nvSpPr>
        <p:spPr>
          <a:xfrm>
            <a:off x="1735348" y="2511881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A14536F-7D8B-CE4A-A08D-57D229E66D59}"/>
              </a:ext>
            </a:extLst>
          </p:cNvPr>
          <p:cNvSpPr/>
          <p:nvPr/>
        </p:nvSpPr>
        <p:spPr>
          <a:xfrm>
            <a:off x="7591133" y="3007532"/>
            <a:ext cx="86400" cy="864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00" dirty="0">
                <a:solidFill>
                  <a:schemeClr val="tx1"/>
                </a:solidFill>
              </a:rPr>
              <a:t>0</a:t>
            </a:r>
            <a:endParaRPr kumimoji="1" lang="zh-CN" altLang="en-US" sz="600" dirty="0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767DF9D8-5CD2-7B4C-823A-A42562DA924D}"/>
              </a:ext>
            </a:extLst>
          </p:cNvPr>
          <p:cNvSpPr/>
          <p:nvPr/>
        </p:nvSpPr>
        <p:spPr>
          <a:xfrm>
            <a:off x="1823020" y="2040764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F6B85679-A229-4648-B65F-32DE022E898B}"/>
              </a:ext>
            </a:extLst>
          </p:cNvPr>
          <p:cNvSpPr/>
          <p:nvPr/>
        </p:nvSpPr>
        <p:spPr>
          <a:xfrm>
            <a:off x="1926731" y="1565223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872EBC39-426E-BB4D-89DA-EAF6D5025E08}"/>
              </a:ext>
            </a:extLst>
          </p:cNvPr>
          <p:cNvSpPr/>
          <p:nvPr/>
        </p:nvSpPr>
        <p:spPr>
          <a:xfrm>
            <a:off x="7784896" y="494522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1FB51B22-0DD3-4E4F-9322-B864CD04AB6F}"/>
              </a:ext>
            </a:extLst>
          </p:cNvPr>
          <p:cNvSpPr/>
          <p:nvPr/>
        </p:nvSpPr>
        <p:spPr>
          <a:xfrm>
            <a:off x="7675086" y="1268928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A4803CEC-774D-984D-A73C-D47632320256}"/>
              </a:ext>
            </a:extLst>
          </p:cNvPr>
          <p:cNvSpPr/>
          <p:nvPr/>
        </p:nvSpPr>
        <p:spPr>
          <a:xfrm>
            <a:off x="7552774" y="2038872"/>
            <a:ext cx="252000" cy="2520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5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80</Words>
  <Application>Microsoft Macintosh PowerPoint</Application>
  <PresentationFormat>自定义</PresentationFormat>
  <Paragraphs>80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T110052</dc:creator>
  <cp:lastModifiedBy>T178588</cp:lastModifiedBy>
  <cp:revision>80</cp:revision>
  <dcterms:created xsi:type="dcterms:W3CDTF">2020-06-04T22:34:30Z</dcterms:created>
  <dcterms:modified xsi:type="dcterms:W3CDTF">2021-05-25T07:34:00Z</dcterms:modified>
</cp:coreProperties>
</file>