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coverAndroi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7" y="12203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coverAndroi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4" y="6350"/>
            <a:ext cx="1574801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sweatshop II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7.7.16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PIZZA !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0" y="2800350"/>
            <a:ext cx="3479800" cy="59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examples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286" y="2437745"/>
            <a:ext cx="6794228" cy="6618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PIZZA - what does it do ?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marL="444500" indent="-444500">
              <a:defRPr sz="3300"/>
            </a:pPr>
            <a:r>
              <a:t>Press on Order</a:t>
            </a:r>
          </a:p>
          <a:p>
            <a:pPr lvl="1">
              <a:defRPr sz="3300"/>
            </a:pPr>
            <a:r>
              <a:t>Check which checkboxes are press</a:t>
            </a:r>
          </a:p>
          <a:p>
            <a:pPr lvl="1">
              <a:defRPr sz="3300"/>
            </a:pPr>
            <a:r>
              <a:t>Set the order string inside the textview</a:t>
            </a:r>
          </a:p>
        </p:txBody>
      </p:sp>
      <p:pic>
        <p:nvPicPr>
          <p:cNvPr id="1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1437" y="2774950"/>
            <a:ext cx="2838963" cy="4838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Pizza instructions - layout designer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Drag checkboxes</a:t>
            </a:r>
          </a:p>
          <a:p>
            <a:pPr/>
            <a:r>
              <a:t>Drag buttons</a:t>
            </a:r>
          </a:p>
          <a:p>
            <a:pPr/>
            <a:r>
              <a:t>Drag a large TextView</a:t>
            </a:r>
          </a:p>
          <a:p>
            <a:pPr/>
            <a:r>
              <a:t>Remove the HelloWorld</a:t>
            </a:r>
          </a:p>
          <a:p>
            <a:pPr/>
            <a:r>
              <a:t>Change the id’s to match 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0" y="2781300"/>
            <a:ext cx="3479800" cy="59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PIZZA - MainActivity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Class members - all of the views</a:t>
            </a:r>
          </a:p>
          <a:p>
            <a:pPr lvl="1"/>
            <a:r>
              <a:t>private CheckBox …</a:t>
            </a:r>
          </a:p>
          <a:p>
            <a:pPr/>
            <a:r>
              <a:t>set them using findViewById(R.id.view_id)</a:t>
            </a:r>
          </a:p>
          <a:p>
            <a:pPr lvl="1"/>
            <a:r>
              <a:t>garlicCheckBox = findByViewId…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MainActivity - onClickListener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Set our Order button OnClickListener</a:t>
            </a:r>
          </a:p>
          <a:p>
            <a:pPr lvl="1"/>
            <a:r>
              <a:t>Check checkboxes ;)</a:t>
            </a:r>
          </a:p>
          <a:p>
            <a:pPr lvl="1"/>
            <a:r>
              <a:t>Update string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Checkbox != Chessbox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221615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965200" y="4445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Adding a bitmap to an ImageView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for a pizza photo on google </a:t>
            </a:r>
          </a:p>
          <a:p>
            <a:pPr/>
            <a:r>
              <a:t>Add it to the drawable folder </a:t>
            </a:r>
          </a:p>
          <a:p>
            <a:pPr/>
            <a:r>
              <a:t>Add an ImageView to the layout </a:t>
            </a:r>
          </a:p>
          <a:p>
            <a:pPr/>
            <a:r>
              <a:t>Load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app</a:t>
            </a:r>
          </a:p>
        </p:txBody>
      </p:sp>
      <p:sp>
        <p:nvSpPr>
          <p:cNvPr id="178" name="Shape 17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Waba laba dab dab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lists are useful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We’re gonna learn more about Android UI </a:t>
            </a:r>
          </a:p>
          <a:p>
            <a:pPr/>
            <a:r>
              <a:t>Activities and intents </a:t>
            </a:r>
          </a:p>
          <a:p>
            <a:pPr/>
            <a:r>
              <a:t>Later: fragments, action bars, preferences, sql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note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During the session we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didn't got to the TODO app</a:t>
            </a:r>
            <a:r>
              <a:t> </a:t>
            </a:r>
          </a:p>
          <a:p>
            <a:pPr/>
            <a:r>
              <a:t>We did cover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Intents</a:t>
            </a:r>
            <a:r>
              <a:t> and how to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start a new activity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677" y="3517900"/>
            <a:ext cx="2308861" cy="384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8582" y="3517900"/>
            <a:ext cx="2321760" cy="384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22239" y="3522756"/>
            <a:ext cx="2228884" cy="3965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600" y="3143250"/>
            <a:ext cx="8128000" cy="4914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>
            <p:ph type="ctr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/>
          <a:p>
            <a:pPr/>
            <a:r>
              <a:t>Complex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NoteListActivity</a:t>
            </a:r>
          </a:p>
          <a:p>
            <a:pPr defTabSz="490727">
              <a:defRPr sz="6719"/>
            </a:pPr>
            <a:r>
              <a:t>layout design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ListView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EditText field 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Add TODO item button 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add the text from the text field to the array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notify the adapter list changed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Later: onClick() of item starts EditActivity - now show a toast 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0" y="2571750"/>
            <a:ext cx="2209800" cy="334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ListView - code parts</a:t>
            </a:r>
          </a:p>
        </p:txBody>
      </p:sp>
      <p:pic>
        <p:nvPicPr>
          <p:cNvPr id="19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550" y="6245225"/>
            <a:ext cx="8039100" cy="58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3895725"/>
            <a:ext cx="4699000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8900" y="5184775"/>
            <a:ext cx="6680200" cy="24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4450" y="7648575"/>
            <a:ext cx="3035300" cy="21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46200" y="2746375"/>
            <a:ext cx="5435600" cy="21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Adapter class as an Android design pattern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Adapter pattern allows two incompatible classes to work together by converting the interface of one class into an interface expected by the clients. 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6661150"/>
            <a:ext cx="38100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Coding time !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NoteListActivity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do we add the content of the note ?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need another activity 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EditNoteActivity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Title</a:t>
            </a:r>
            <a:r>
              <a:t> of note 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Body</a:t>
            </a:r>
            <a:r>
              <a:t> content </a:t>
            </a:r>
          </a:p>
          <a:p>
            <a:pPr/>
            <a:r>
              <a:t>Edit button </a:t>
            </a:r>
          </a:p>
        </p:txBody>
      </p:sp>
      <p:pic>
        <p:nvPicPr>
          <p:cNvPr id="21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1411" y="3698270"/>
            <a:ext cx="2302707" cy="4096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Starting another activity 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move from screen to screen 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Intent - special Android component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most common use of intents is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bind</a:t>
            </a:r>
            <a:r>
              <a:t> your application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components</a:t>
            </a:r>
            <a:r>
              <a:t>. Intents are used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start</a:t>
            </a:r>
            <a:r>
              <a:t>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stop</a:t>
            </a:r>
            <a:r>
              <a:t> and transition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activities</a:t>
            </a:r>
            <a:r>
              <a:t> within an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episode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 lifecycle </a:t>
            </a:r>
          </a:p>
          <a:p>
            <a:pPr/>
            <a:r>
              <a:t>Logcat</a:t>
            </a:r>
          </a:p>
          <a:p>
            <a:pPr/>
            <a:r>
              <a:t>Layouts</a:t>
            </a:r>
          </a:p>
          <a:p>
            <a:pPr lvl="1"/>
            <a:r>
              <a:t>MATCH_PARENT vs WRAP_CONTENT</a:t>
            </a:r>
          </a:p>
          <a:p>
            <a:pPr/>
            <a:r>
              <a:t>Views</a:t>
            </a:r>
          </a:p>
          <a:p>
            <a:pPr lvl="1"/>
            <a:r>
              <a:t>OnClickListener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 course we can add variables to this intent </a:t>
            </a:r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9800" y="939800"/>
            <a:ext cx="6045200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9550" y="2851150"/>
            <a:ext cx="9867900" cy="88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187450"/>
            <a:ext cx="7620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2762250"/>
            <a:ext cx="8483600" cy="171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Receiving side 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Intent intent = getIntent()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Returning results from activity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2895600"/>
            <a:ext cx="7289800" cy="93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750" y="3854450"/>
            <a:ext cx="4279900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950" y="5518150"/>
            <a:ext cx="9436100" cy="397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961643" y="4953000"/>
            <a:ext cx="54681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receive on the activity 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304"/>
            </a:pPr>
            <a:r>
              <a:t>Start EditNoteActivity with the intent as in the example 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Explicit intent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startActivityForResult(intent)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add to it a test string “test” (putExtra)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Add an edit box and a go back button and return the result back the NoteActivity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set OnClickListener for the go back button 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init a new Intent 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setResult(intent)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finish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left for the note?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 click on a note to delete </a:t>
            </a:r>
          </a:p>
          <a:p>
            <a:pPr lvl="1"/>
            <a:r>
              <a:t>Dialog Interface </a:t>
            </a:r>
          </a:p>
          <a:p>
            <a:pPr/>
            <a:r>
              <a:t>Saving the data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Alert dialog </a:t>
            </a:r>
          </a:p>
        </p:txBody>
      </p:sp>
      <p:pic>
        <p:nvPicPr>
          <p:cNvPr id="2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0" y="2279650"/>
            <a:ext cx="6413500" cy="694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a dialog on a long click of the item list view, it should ask either to delete it or not. On delete, delete.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Persistance 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? What happens when turn off the mobile ?</a:t>
            </a:r>
          </a:p>
          <a:p>
            <a:pPr/>
            <a:r>
              <a:t>Exit the app ?</a:t>
            </a:r>
          </a:p>
          <a:p>
            <a:pPr/>
            <a:r>
              <a:t>Too much resources are on hold ?</a:t>
            </a:r>
          </a:p>
          <a:p>
            <a:pPr/>
          </a:p>
          <a:p>
            <a:pPr/>
            <a:r>
              <a:t>We lost the data -&gt; lets save it (persist it)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9969"/>
            <a:ext cx="13004800" cy="6259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A client asked for a grid like app, each TextView should hold a separate counter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Bonus - use three horizontal LinearLayout for each row, and a vertical LinearLayout for their parent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9550" y="4876800"/>
            <a:ext cx="3594100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0850" y="1098550"/>
            <a:ext cx="7023100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150" y="2324100"/>
            <a:ext cx="104521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700" y="1219200"/>
            <a:ext cx="66294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800" y="4051300"/>
            <a:ext cx="10210800" cy="340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625850"/>
            <a:ext cx="4724400" cy="31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4760" y="1505545"/>
            <a:ext cx="7395280" cy="7784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shared preferences </a:t>
            </a:r>
          </a:p>
          <a:p>
            <a:pPr/>
            <a:r>
              <a:t>Save a string </a:t>
            </a:r>
          </a:p>
          <a:p>
            <a:pPr/>
            <a:r>
              <a:t>Save all title notes</a:t>
            </a:r>
          </a:p>
          <a:p>
            <a:pPr/>
            <a:r>
              <a:t>Save all note details </a:t>
            </a:r>
          </a:p>
        </p:txBody>
      </p:sp>
      <p:pic>
        <p:nvPicPr>
          <p:cNvPr id="2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8511" y="3329970"/>
            <a:ext cx="2302707" cy="4096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Pizza app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new view - checkboxes 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TODO app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Lists and adapters 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Intents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AlertDialog 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SharedPreferences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Pizza 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On each checkbox switch to a different imageView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What if two checkboxes are picked ?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TODO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Different users may have different tasks 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Add a login screen - username and password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Save it using SharedPreferences 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Load the specific notes of the 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 - how to align them ? </a:t>
            </a:r>
          </a:p>
          <a:p>
            <a:pPr/>
            <a:r>
              <a:t>Hint: LinearLayout + LinearLayouts </a:t>
            </a:r>
          </a:p>
          <a:p>
            <a:pPr/>
            <a:r>
              <a:t>Any one wanna try 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 UI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1050" y="2673350"/>
            <a:ext cx="38227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 solution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362" y="2205593"/>
            <a:ext cx="6872076" cy="7751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Home work activity_main.xml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944"/>
            </a:pPr>
            <a:r>
              <a:t>RelativeLayout (why?)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2" marL="72009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TextView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Button</a:t>
            </a:r>
          </a:p>
          <a:p>
            <a:pPr lvl="2" marL="72009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TextView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Button</a:t>
            </a:r>
          </a:p>
          <a:p>
            <a:pPr lvl="2" marL="72009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TextView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Button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table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Pizza app (from Android For Dummies)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More views and layouts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Bitamp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Passing data to another activity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Intent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TODO app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ListView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Array adapter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