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78" r:id="rId5"/>
    <p:sldId id="286" r:id="rId6"/>
    <p:sldId id="285" r:id="rId7"/>
    <p:sldId id="263" r:id="rId8"/>
    <p:sldId id="264" r:id="rId9"/>
    <p:sldId id="274" r:id="rId10"/>
    <p:sldId id="279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634D-8DD3-4F26-AEE8-DCB04E19BB7F}">
  <a:tblStyle styleId="{12B0634D-8DD3-4F26-AEE8-DCB04E19B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2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0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;p7">
            <a:extLst>
              <a:ext uri="{FF2B5EF4-FFF2-40B4-BE49-F238E27FC236}">
                <a16:creationId xmlns:a16="http://schemas.microsoft.com/office/drawing/2014/main" id="{FAC4F7D7-A502-4ACB-BA79-07DE255EBC22}"/>
              </a:ext>
            </a:extLst>
          </p:cNvPr>
          <p:cNvSpPr/>
          <p:nvPr userDrawn="1"/>
        </p:nvSpPr>
        <p:spPr>
          <a:xfrm>
            <a:off x="548137" y="587828"/>
            <a:ext cx="1005221" cy="933894"/>
          </a:xfrm>
          <a:custGeom>
            <a:avLst/>
            <a:gdLst/>
            <a:ahLst/>
            <a:cxnLst/>
            <a:rect l="l" t="t" r="r" b="b"/>
            <a:pathLst>
              <a:path w="5761" h="5742" extrusionOk="0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;p7">
            <a:extLst>
              <a:ext uri="{FF2B5EF4-FFF2-40B4-BE49-F238E27FC236}">
                <a16:creationId xmlns:a16="http://schemas.microsoft.com/office/drawing/2014/main" id="{07AE3728-12B4-4CEC-B87E-934954A1FF0C}"/>
              </a:ext>
            </a:extLst>
          </p:cNvPr>
          <p:cNvSpPr/>
          <p:nvPr userDrawn="1"/>
        </p:nvSpPr>
        <p:spPr>
          <a:xfrm>
            <a:off x="7361915" y="3765782"/>
            <a:ext cx="1175595" cy="880863"/>
          </a:xfrm>
          <a:custGeom>
            <a:avLst/>
            <a:gdLst/>
            <a:ahLst/>
            <a:cxnLst/>
            <a:rect l="l" t="t" r="r" b="b"/>
            <a:pathLst>
              <a:path w="7439" h="5929" extrusionOk="0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Shimmer3 IMU Research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Contact: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Justin – 10023036@gmit.ie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David – G00351365@gmit.ie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FFA8F1-A46C-40A8-8323-DBB94F84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Outline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6222417" y="2653299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sz="1200" b="1" dirty="0">
                <a:solidFill>
                  <a:srgbClr val="000000"/>
                </a:solidFill>
              </a:rPr>
              <a:t>Software </a:t>
            </a:r>
            <a:r>
              <a:rPr lang="en-AU" sz="1200" b="1" dirty="0"/>
              <a:t>Requirements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rgbClr val="000000"/>
                </a:solidFill>
              </a:rPr>
              <a:t>Unity 3D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6222417" y="21285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b="1" dirty="0"/>
              <a:t>Hardware Requirements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Shimmer</a:t>
            </a:r>
            <a:r>
              <a:rPr lang="en-AU" sz="1100" dirty="0"/>
              <a:t>3 IMU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Windows 10 PC/Laptop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/>
              <a:t>Mac OS Version 10.13 or Later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480DAAB2-8A33-4884-ADFC-D089DA2C8E8E}"/>
              </a:ext>
            </a:extLst>
          </p:cNvPr>
          <p:cNvSpPr txBox="1">
            <a:spLocks/>
          </p:cNvSpPr>
          <p:nvPr/>
        </p:nvSpPr>
        <p:spPr>
          <a:xfrm>
            <a:off x="532350" y="1392300"/>
            <a:ext cx="5063550" cy="34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Investigate gathering real time data from Shimmer3 IMU device for use with 3D model rotation and data analysis from player movement in a training scenario.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This application will target Rugby specifically and aims to prevent injury by identifying danger areas while tackling.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Facilitate post analysis of the data with the player and assist players to perform, learn and practice safe tackling in a training environment.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Identify limitations with hardware or software applications.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Record findings and determine viability as a useable application.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Architecture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Unity3D Platform.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Bluetooth Data Streaming.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Impact and Rotation tracking.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Simple Device finder.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218;p7">
            <a:extLst>
              <a:ext uri="{FF2B5EF4-FFF2-40B4-BE49-F238E27FC236}">
                <a16:creationId xmlns:a16="http://schemas.microsoft.com/office/drawing/2014/main" id="{C6178341-DF5D-4AAC-9EB4-A14A459C5B48}"/>
              </a:ext>
            </a:extLst>
          </p:cNvPr>
          <p:cNvGrpSpPr/>
          <p:nvPr/>
        </p:nvGrpSpPr>
        <p:grpSpPr>
          <a:xfrm>
            <a:off x="7479860" y="2571750"/>
            <a:ext cx="336000" cy="366577"/>
            <a:chOff x="1521475" y="1300675"/>
            <a:chExt cx="147700" cy="162000"/>
          </a:xfrm>
        </p:grpSpPr>
        <p:sp>
          <p:nvSpPr>
            <p:cNvPr id="6" name="Google Shape;219;p7">
              <a:extLst>
                <a:ext uri="{FF2B5EF4-FFF2-40B4-BE49-F238E27FC236}">
                  <a16:creationId xmlns:a16="http://schemas.microsoft.com/office/drawing/2014/main" id="{D6CAA20F-A02B-48CD-89B0-C2717766F93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7">
              <a:extLst>
                <a:ext uri="{FF2B5EF4-FFF2-40B4-BE49-F238E27FC236}">
                  <a16:creationId xmlns:a16="http://schemas.microsoft.com/office/drawing/2014/main" id="{8F7DE038-76B5-4990-9109-B50BAD6E9112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7">
              <a:extLst>
                <a:ext uri="{FF2B5EF4-FFF2-40B4-BE49-F238E27FC236}">
                  <a16:creationId xmlns:a16="http://schemas.microsoft.com/office/drawing/2014/main" id="{3998822A-0820-4927-949F-15B15A10EE5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8;p7">
            <a:extLst>
              <a:ext uri="{FF2B5EF4-FFF2-40B4-BE49-F238E27FC236}">
                <a16:creationId xmlns:a16="http://schemas.microsoft.com/office/drawing/2014/main" id="{F00F5E88-F9CE-4ECF-873F-1802F06293CA}"/>
              </a:ext>
            </a:extLst>
          </p:cNvPr>
          <p:cNvGrpSpPr/>
          <p:nvPr/>
        </p:nvGrpSpPr>
        <p:grpSpPr>
          <a:xfrm>
            <a:off x="7301731" y="2281154"/>
            <a:ext cx="336000" cy="366577"/>
            <a:chOff x="1521475" y="1300675"/>
            <a:chExt cx="147700" cy="162000"/>
          </a:xfrm>
        </p:grpSpPr>
        <p:sp>
          <p:nvSpPr>
            <p:cNvPr id="10" name="Google Shape;219;p7">
              <a:extLst>
                <a:ext uri="{FF2B5EF4-FFF2-40B4-BE49-F238E27FC236}">
                  <a16:creationId xmlns:a16="http://schemas.microsoft.com/office/drawing/2014/main" id="{5EA7B671-65AC-49ED-BF1B-00D216108AFC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7">
              <a:extLst>
                <a:ext uri="{FF2B5EF4-FFF2-40B4-BE49-F238E27FC236}">
                  <a16:creationId xmlns:a16="http://schemas.microsoft.com/office/drawing/2014/main" id="{37F95F64-7663-48FD-9853-CA458DE517E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23AA24B0-DCC3-4C7B-9DB6-2AD10EA22CB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8;p7">
            <a:extLst>
              <a:ext uri="{FF2B5EF4-FFF2-40B4-BE49-F238E27FC236}">
                <a16:creationId xmlns:a16="http://schemas.microsoft.com/office/drawing/2014/main" id="{5868733C-1020-47EC-908B-71C94A8B5B4C}"/>
              </a:ext>
            </a:extLst>
          </p:cNvPr>
          <p:cNvGrpSpPr/>
          <p:nvPr/>
        </p:nvGrpSpPr>
        <p:grpSpPr>
          <a:xfrm>
            <a:off x="7809240" y="2568644"/>
            <a:ext cx="336000" cy="366577"/>
            <a:chOff x="1521475" y="1300675"/>
            <a:chExt cx="147700" cy="162000"/>
          </a:xfrm>
        </p:grpSpPr>
        <p:sp>
          <p:nvSpPr>
            <p:cNvPr id="14" name="Google Shape;219;p7">
              <a:extLst>
                <a:ext uri="{FF2B5EF4-FFF2-40B4-BE49-F238E27FC236}">
                  <a16:creationId xmlns:a16="http://schemas.microsoft.com/office/drawing/2014/main" id="{B40683D8-0695-40B9-83DD-E8C0609950DB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7">
              <a:extLst>
                <a:ext uri="{FF2B5EF4-FFF2-40B4-BE49-F238E27FC236}">
                  <a16:creationId xmlns:a16="http://schemas.microsoft.com/office/drawing/2014/main" id="{2FE95B35-A1DC-4284-B973-63451F46F58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7">
              <a:extLst>
                <a:ext uri="{FF2B5EF4-FFF2-40B4-BE49-F238E27FC236}">
                  <a16:creationId xmlns:a16="http://schemas.microsoft.com/office/drawing/2014/main" id="{B7863A3A-8ABC-4F6A-B1FF-B9C5E374B87D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8;p7">
            <a:extLst>
              <a:ext uri="{FF2B5EF4-FFF2-40B4-BE49-F238E27FC236}">
                <a16:creationId xmlns:a16="http://schemas.microsoft.com/office/drawing/2014/main" id="{A768CA2A-7E12-4BBB-9CCB-0B771DC4B07F}"/>
              </a:ext>
            </a:extLst>
          </p:cNvPr>
          <p:cNvGrpSpPr/>
          <p:nvPr/>
        </p:nvGrpSpPr>
        <p:grpSpPr>
          <a:xfrm>
            <a:off x="7636139" y="2281154"/>
            <a:ext cx="336000" cy="366577"/>
            <a:chOff x="1521475" y="1300675"/>
            <a:chExt cx="147700" cy="162000"/>
          </a:xfrm>
        </p:grpSpPr>
        <p:sp>
          <p:nvSpPr>
            <p:cNvPr id="18" name="Google Shape;219;p7">
              <a:extLst>
                <a:ext uri="{FF2B5EF4-FFF2-40B4-BE49-F238E27FC236}">
                  <a16:creationId xmlns:a16="http://schemas.microsoft.com/office/drawing/2014/main" id="{EBBAE649-6198-4175-B030-67F68B117DE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7">
              <a:extLst>
                <a:ext uri="{FF2B5EF4-FFF2-40B4-BE49-F238E27FC236}">
                  <a16:creationId xmlns:a16="http://schemas.microsoft.com/office/drawing/2014/main" id="{C21B8EF3-740A-4FAD-B92B-198CD3D8B29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264F132D-08DC-498F-8789-9C61B39933E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18;p7">
            <a:extLst>
              <a:ext uri="{FF2B5EF4-FFF2-40B4-BE49-F238E27FC236}">
                <a16:creationId xmlns:a16="http://schemas.microsoft.com/office/drawing/2014/main" id="{A54F683A-DCF5-411D-B395-F2C9636D1742}"/>
              </a:ext>
            </a:extLst>
          </p:cNvPr>
          <p:cNvGrpSpPr/>
          <p:nvPr/>
        </p:nvGrpSpPr>
        <p:grpSpPr>
          <a:xfrm>
            <a:off x="7134186" y="2564344"/>
            <a:ext cx="336000" cy="366577"/>
            <a:chOff x="1521475" y="1300675"/>
            <a:chExt cx="147700" cy="162000"/>
          </a:xfrm>
        </p:grpSpPr>
        <p:sp>
          <p:nvSpPr>
            <p:cNvPr id="55" name="Google Shape;219;p7">
              <a:extLst>
                <a:ext uri="{FF2B5EF4-FFF2-40B4-BE49-F238E27FC236}">
                  <a16:creationId xmlns:a16="http://schemas.microsoft.com/office/drawing/2014/main" id="{75626623-1928-472A-A5C9-4A1DD93619DF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;p7">
              <a:extLst>
                <a:ext uri="{FF2B5EF4-FFF2-40B4-BE49-F238E27FC236}">
                  <a16:creationId xmlns:a16="http://schemas.microsoft.com/office/drawing/2014/main" id="{3F9E262A-A395-40D4-B2CF-54C585E83FBC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1;p7">
              <a:extLst>
                <a:ext uri="{FF2B5EF4-FFF2-40B4-BE49-F238E27FC236}">
                  <a16:creationId xmlns:a16="http://schemas.microsoft.com/office/drawing/2014/main" id="{8A2ED9FD-8477-4285-9F13-576C0EA335B7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18;p7">
            <a:extLst>
              <a:ext uri="{FF2B5EF4-FFF2-40B4-BE49-F238E27FC236}">
                <a16:creationId xmlns:a16="http://schemas.microsoft.com/office/drawing/2014/main" id="{DC08AF8A-0AC9-4B15-BAD1-71361D3688CA}"/>
              </a:ext>
            </a:extLst>
          </p:cNvPr>
          <p:cNvGrpSpPr/>
          <p:nvPr/>
        </p:nvGrpSpPr>
        <p:grpSpPr>
          <a:xfrm>
            <a:off x="7463038" y="1986073"/>
            <a:ext cx="336000" cy="366577"/>
            <a:chOff x="1521475" y="1300675"/>
            <a:chExt cx="147700" cy="162000"/>
          </a:xfrm>
        </p:grpSpPr>
        <p:sp>
          <p:nvSpPr>
            <p:cNvPr id="59" name="Google Shape;219;p7">
              <a:extLst>
                <a:ext uri="{FF2B5EF4-FFF2-40B4-BE49-F238E27FC236}">
                  <a16:creationId xmlns:a16="http://schemas.microsoft.com/office/drawing/2014/main" id="{6D10C431-E6DF-430F-BA27-476C12224802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;p7">
              <a:extLst>
                <a:ext uri="{FF2B5EF4-FFF2-40B4-BE49-F238E27FC236}">
                  <a16:creationId xmlns:a16="http://schemas.microsoft.com/office/drawing/2014/main" id="{66BCB632-609C-4A60-8FFE-424B511F8DB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;p7">
              <a:extLst>
                <a:ext uri="{FF2B5EF4-FFF2-40B4-BE49-F238E27FC236}">
                  <a16:creationId xmlns:a16="http://schemas.microsoft.com/office/drawing/2014/main" id="{C4A7A265-01FF-417F-BEC8-0D97F517BB59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DFC90B-764E-49AB-AD6A-7C5CD58F1D37}"/>
              </a:ext>
            </a:extLst>
          </p:cNvPr>
          <p:cNvSpPr/>
          <p:nvPr/>
        </p:nvSpPr>
        <p:spPr>
          <a:xfrm>
            <a:off x="6353972" y="836686"/>
            <a:ext cx="2551857" cy="357978"/>
          </a:xfrm>
          <a:prstGeom prst="rect">
            <a:avLst/>
          </a:prstGeom>
          <a:solidFill>
            <a:srgbClr val="A5B0F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Developed in Unity and C#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Connect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Select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Connect/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Disconnect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Streaming data.</a:t>
            </a:r>
            <a:endParaRPr sz="1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B08BE-0970-4715-8DAC-70DB9607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Recording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recording from shimmer.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Save the data to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Text box to enter filename.</a:t>
            </a:r>
            <a:endParaRPr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AE8ED-9A35-4D3A-8FCE-3F6B1084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1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Playback Panel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Playback session after loading in from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Load a file for play 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Slider to set Playback speed.</a:t>
            </a:r>
            <a:endParaRPr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AF082AF-6090-45C6-9F65-DF5F379A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35067"/>
            <a:ext cx="4405500" cy="28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199" y="1672300"/>
            <a:ext cx="5138699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Thalmic</a:t>
            </a:r>
            <a:r>
              <a:rPr lang="en-AU" b="1" dirty="0"/>
              <a:t> </a:t>
            </a:r>
            <a:r>
              <a:rPr lang="en-AU" b="1" dirty="0" err="1"/>
              <a:t>Myo</a:t>
            </a:r>
            <a:r>
              <a:rPr lang="en-AU" b="1" dirty="0"/>
              <a:t> Armband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Investigated Myo rotation </a:t>
            </a:r>
            <a:r>
              <a:rPr lang="en-AU" dirty="0"/>
              <a:t>and positional tracking </a:t>
            </a:r>
            <a:r>
              <a:rPr lang="en" dirty="0"/>
              <a:t>over bluetooth.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Finetuned rotation in shimmer project.</a:t>
            </a:r>
          </a:p>
          <a:p>
            <a:pPr marL="0" lvl="0" indent="0">
              <a:buNone/>
            </a:pPr>
            <a:r>
              <a:rPr lang="en-AU" b="1" dirty="0"/>
              <a:t>WPF Application</a:t>
            </a:r>
          </a:p>
          <a:p>
            <a:pPr marL="0" lvl="0" indent="0">
              <a:buNone/>
            </a:pPr>
            <a:r>
              <a:rPr lang="en-AU" dirty="0"/>
              <a:t>Built object in C# application, rotating with shimmer device.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Research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Research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Uduino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3D model in Unity using a 6 degrees of freedom IMU sensor.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Blender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Modelled a humanoid figure in Blender to use as a prop in the unity application. 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Device Config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SDK included configuration software to set up the shimmer units.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Export/Import c</a:t>
            </a:r>
            <a:r>
              <a:rPr lang="en-AU" dirty="0" err="1"/>
              <a:t>onfigs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437322"/>
            <a:ext cx="5138700" cy="1007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OUTCOMES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Rotation and 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model in 3D space with data from the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Detecting Impact with slider to increase/ decrease the impact threshold.</a:t>
            </a:r>
            <a:endParaRPr sz="12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Persistence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Data from training sessions can be saved and loaded for later analysis</a:t>
            </a:r>
            <a:endParaRPr sz="1200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Connectivity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Simple connection menu and device finder menu to locate paired devices.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Green/red UI feedback.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Streaming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Start/Stop streaming and simple </a:t>
            </a:r>
            <a:r>
              <a:rPr lang="en-AU" dirty="0"/>
              <a:t>green/red</a:t>
            </a:r>
            <a:r>
              <a:rPr lang="en" dirty="0"/>
              <a:t> UI feedback</a:t>
            </a:r>
            <a:endParaRPr sz="1200" dirty="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Recording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Start/Stop recording training  sessions.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Save sessions to csv file.</a:t>
            </a:r>
            <a:endParaRPr sz="1200"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Playback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Load saved files and playback.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Set playback speed with slider.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420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</vt:lpstr>
      <vt:lpstr>Barlow Light</vt:lpstr>
      <vt:lpstr>Miriam Libre</vt:lpstr>
      <vt:lpstr>Arial</vt:lpstr>
      <vt:lpstr>Roderigo template</vt:lpstr>
      <vt:lpstr>Shimmer3 IMU Research</vt:lpstr>
      <vt:lpstr>Project Outline</vt:lpstr>
      <vt:lpstr>Project Architecture</vt:lpstr>
      <vt:lpstr>PowerPoint Presentation</vt:lpstr>
      <vt:lpstr>PowerPoint Presentation</vt:lpstr>
      <vt:lpstr>PowerPoint Presentation</vt:lpstr>
      <vt:lpstr>Other Research</vt:lpstr>
      <vt:lpstr>Other Research</vt:lpstr>
      <vt:lpstr>LET’S REVIEW SOME OUTCOMES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Shimmer3 IMU Research</dc:title>
  <cp:lastModifiedBy>David Gallagher</cp:lastModifiedBy>
  <cp:revision>20</cp:revision>
  <dcterms:modified xsi:type="dcterms:W3CDTF">2019-04-28T15:27:38Z</dcterms:modified>
</cp:coreProperties>
</file>