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8" r:id="rId6"/>
    <p:sldId id="285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79" r:id="rId15"/>
    <p:sldId id="280" r:id="rId16"/>
    <p:sldId id="281" r:id="rId17"/>
    <p:sldId id="282" r:id="rId18"/>
    <p:sldId id="283" r:id="rId19"/>
    <p:sldId id="284" r:id="rId20"/>
  </p:sldIdLst>
  <p:sldSz cx="9144000" cy="5143500" type="screen16x9"/>
  <p:notesSz cx="6858000" cy="9144000"/>
  <p:embeddedFontLst>
    <p:embeddedFont>
      <p:font typeface="Barlow" panose="020B0604020202020204" charset="0"/>
      <p:regular r:id="rId22"/>
      <p:bold r:id="rId23"/>
      <p:italic r:id="rId24"/>
      <p:boldItalic r:id="rId25"/>
    </p:embeddedFon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iriam Libre" panose="020B0604020202020204" charset="-79"/>
      <p:regular r:id="rId34"/>
      <p:bold r:id="rId35"/>
    </p:embeddedFont>
    <p:embeddedFont>
      <p:font typeface="Work Sans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B0634D-8DD3-4F26-AEE8-DCB04E19BB7F}">
  <a:tblStyle styleId="{12B0634D-8DD3-4F26-AEE8-DCB04E19BB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0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9;p7">
            <a:extLst>
              <a:ext uri="{FF2B5EF4-FFF2-40B4-BE49-F238E27FC236}">
                <a16:creationId xmlns:a16="http://schemas.microsoft.com/office/drawing/2014/main" id="{FAC4F7D7-A502-4ACB-BA79-07DE255EBC22}"/>
              </a:ext>
            </a:extLst>
          </p:cNvPr>
          <p:cNvSpPr/>
          <p:nvPr userDrawn="1"/>
        </p:nvSpPr>
        <p:spPr>
          <a:xfrm>
            <a:off x="548137" y="587828"/>
            <a:ext cx="1005221" cy="933894"/>
          </a:xfrm>
          <a:custGeom>
            <a:avLst/>
            <a:gdLst/>
            <a:ahLst/>
            <a:cxnLst/>
            <a:rect l="l" t="t" r="r" b="b"/>
            <a:pathLst>
              <a:path w="5761" h="5742" extrusionOk="0">
                <a:moveTo>
                  <a:pt x="3934" y="0"/>
                </a:moveTo>
                <a:lnTo>
                  <a:pt x="5760" y="1808"/>
                </a:lnTo>
                <a:lnTo>
                  <a:pt x="5742" y="1454"/>
                </a:lnTo>
                <a:lnTo>
                  <a:pt x="5704" y="1119"/>
                </a:lnTo>
                <a:lnTo>
                  <a:pt x="5649" y="839"/>
                </a:lnTo>
                <a:lnTo>
                  <a:pt x="5593" y="597"/>
                </a:lnTo>
                <a:lnTo>
                  <a:pt x="5537" y="448"/>
                </a:lnTo>
                <a:lnTo>
                  <a:pt x="5425" y="336"/>
                </a:lnTo>
                <a:lnTo>
                  <a:pt x="5313" y="224"/>
                </a:lnTo>
                <a:lnTo>
                  <a:pt x="5164" y="168"/>
                </a:lnTo>
                <a:lnTo>
                  <a:pt x="4922" y="112"/>
                </a:lnTo>
                <a:lnTo>
                  <a:pt x="4642" y="56"/>
                </a:lnTo>
                <a:lnTo>
                  <a:pt x="4306" y="19"/>
                </a:lnTo>
                <a:lnTo>
                  <a:pt x="3934" y="0"/>
                </a:lnTo>
                <a:close/>
                <a:moveTo>
                  <a:pt x="3840" y="1734"/>
                </a:moveTo>
                <a:lnTo>
                  <a:pt x="3859" y="1753"/>
                </a:lnTo>
                <a:lnTo>
                  <a:pt x="3990" y="1883"/>
                </a:lnTo>
                <a:lnTo>
                  <a:pt x="4008" y="1920"/>
                </a:lnTo>
                <a:lnTo>
                  <a:pt x="4027" y="1958"/>
                </a:lnTo>
                <a:lnTo>
                  <a:pt x="4008" y="1995"/>
                </a:lnTo>
                <a:lnTo>
                  <a:pt x="3990" y="2014"/>
                </a:lnTo>
                <a:lnTo>
                  <a:pt x="3673" y="2349"/>
                </a:lnTo>
                <a:lnTo>
                  <a:pt x="3990" y="2666"/>
                </a:lnTo>
                <a:lnTo>
                  <a:pt x="4008" y="2703"/>
                </a:lnTo>
                <a:lnTo>
                  <a:pt x="4027" y="2740"/>
                </a:lnTo>
                <a:lnTo>
                  <a:pt x="4008" y="2778"/>
                </a:lnTo>
                <a:lnTo>
                  <a:pt x="3990" y="2796"/>
                </a:lnTo>
                <a:lnTo>
                  <a:pt x="3859" y="2946"/>
                </a:lnTo>
                <a:lnTo>
                  <a:pt x="3840" y="2964"/>
                </a:lnTo>
                <a:lnTo>
                  <a:pt x="3766" y="2964"/>
                </a:lnTo>
                <a:lnTo>
                  <a:pt x="3729" y="2946"/>
                </a:lnTo>
                <a:lnTo>
                  <a:pt x="3412" y="2610"/>
                </a:lnTo>
                <a:lnTo>
                  <a:pt x="3151" y="2871"/>
                </a:lnTo>
                <a:lnTo>
                  <a:pt x="3468" y="3206"/>
                </a:lnTo>
                <a:lnTo>
                  <a:pt x="3486" y="3225"/>
                </a:lnTo>
                <a:lnTo>
                  <a:pt x="3505" y="3262"/>
                </a:lnTo>
                <a:lnTo>
                  <a:pt x="3486" y="3300"/>
                </a:lnTo>
                <a:lnTo>
                  <a:pt x="3468" y="3337"/>
                </a:lnTo>
                <a:lnTo>
                  <a:pt x="3337" y="3467"/>
                </a:lnTo>
                <a:lnTo>
                  <a:pt x="3319" y="3486"/>
                </a:lnTo>
                <a:lnTo>
                  <a:pt x="3244" y="3486"/>
                </a:lnTo>
                <a:lnTo>
                  <a:pt x="3207" y="3467"/>
                </a:lnTo>
                <a:lnTo>
                  <a:pt x="2890" y="3132"/>
                </a:lnTo>
                <a:lnTo>
                  <a:pt x="2629" y="3393"/>
                </a:lnTo>
                <a:lnTo>
                  <a:pt x="2946" y="3728"/>
                </a:lnTo>
                <a:lnTo>
                  <a:pt x="2964" y="3747"/>
                </a:lnTo>
                <a:lnTo>
                  <a:pt x="2983" y="3784"/>
                </a:lnTo>
                <a:lnTo>
                  <a:pt x="2964" y="3822"/>
                </a:lnTo>
                <a:lnTo>
                  <a:pt x="2946" y="3859"/>
                </a:lnTo>
                <a:lnTo>
                  <a:pt x="2815" y="3989"/>
                </a:lnTo>
                <a:lnTo>
                  <a:pt x="2778" y="4008"/>
                </a:lnTo>
                <a:lnTo>
                  <a:pt x="2722" y="4008"/>
                </a:lnTo>
                <a:lnTo>
                  <a:pt x="2685" y="3989"/>
                </a:lnTo>
                <a:lnTo>
                  <a:pt x="2349" y="3654"/>
                </a:lnTo>
                <a:lnTo>
                  <a:pt x="2032" y="3989"/>
                </a:lnTo>
                <a:lnTo>
                  <a:pt x="1995" y="4008"/>
                </a:lnTo>
                <a:lnTo>
                  <a:pt x="1921" y="4008"/>
                </a:lnTo>
                <a:lnTo>
                  <a:pt x="1902" y="3989"/>
                </a:lnTo>
                <a:lnTo>
                  <a:pt x="1771" y="3859"/>
                </a:lnTo>
                <a:lnTo>
                  <a:pt x="1753" y="3822"/>
                </a:lnTo>
                <a:lnTo>
                  <a:pt x="1734" y="3784"/>
                </a:lnTo>
                <a:lnTo>
                  <a:pt x="1753" y="3747"/>
                </a:lnTo>
                <a:lnTo>
                  <a:pt x="1771" y="3728"/>
                </a:lnTo>
                <a:lnTo>
                  <a:pt x="2088" y="3393"/>
                </a:lnTo>
                <a:lnTo>
                  <a:pt x="1771" y="3076"/>
                </a:lnTo>
                <a:lnTo>
                  <a:pt x="1753" y="3039"/>
                </a:lnTo>
                <a:lnTo>
                  <a:pt x="1734" y="3001"/>
                </a:lnTo>
                <a:lnTo>
                  <a:pt x="1753" y="2964"/>
                </a:lnTo>
                <a:lnTo>
                  <a:pt x="1771" y="2946"/>
                </a:lnTo>
                <a:lnTo>
                  <a:pt x="1902" y="2815"/>
                </a:lnTo>
                <a:lnTo>
                  <a:pt x="1921" y="2778"/>
                </a:lnTo>
                <a:lnTo>
                  <a:pt x="1995" y="2778"/>
                </a:lnTo>
                <a:lnTo>
                  <a:pt x="2032" y="2815"/>
                </a:lnTo>
                <a:lnTo>
                  <a:pt x="2349" y="3132"/>
                </a:lnTo>
                <a:lnTo>
                  <a:pt x="2629" y="2871"/>
                </a:lnTo>
                <a:lnTo>
                  <a:pt x="2293" y="2535"/>
                </a:lnTo>
                <a:lnTo>
                  <a:pt x="2275" y="2517"/>
                </a:lnTo>
                <a:lnTo>
                  <a:pt x="2256" y="2480"/>
                </a:lnTo>
                <a:lnTo>
                  <a:pt x="2275" y="2442"/>
                </a:lnTo>
                <a:lnTo>
                  <a:pt x="2293" y="2405"/>
                </a:lnTo>
                <a:lnTo>
                  <a:pt x="2424" y="2274"/>
                </a:lnTo>
                <a:lnTo>
                  <a:pt x="2461" y="2256"/>
                </a:lnTo>
                <a:lnTo>
                  <a:pt x="2517" y="2256"/>
                </a:lnTo>
                <a:lnTo>
                  <a:pt x="2554" y="2274"/>
                </a:lnTo>
                <a:lnTo>
                  <a:pt x="2890" y="2610"/>
                </a:lnTo>
                <a:lnTo>
                  <a:pt x="3151" y="2349"/>
                </a:lnTo>
                <a:lnTo>
                  <a:pt x="2815" y="2014"/>
                </a:lnTo>
                <a:lnTo>
                  <a:pt x="2797" y="1995"/>
                </a:lnTo>
                <a:lnTo>
                  <a:pt x="2797" y="1958"/>
                </a:lnTo>
                <a:lnTo>
                  <a:pt x="2797" y="1920"/>
                </a:lnTo>
                <a:lnTo>
                  <a:pt x="2815" y="1883"/>
                </a:lnTo>
                <a:lnTo>
                  <a:pt x="2946" y="1753"/>
                </a:lnTo>
                <a:lnTo>
                  <a:pt x="2983" y="1734"/>
                </a:lnTo>
                <a:lnTo>
                  <a:pt x="3039" y="1734"/>
                </a:lnTo>
                <a:lnTo>
                  <a:pt x="3076" y="1753"/>
                </a:lnTo>
                <a:lnTo>
                  <a:pt x="3412" y="2088"/>
                </a:lnTo>
                <a:lnTo>
                  <a:pt x="3729" y="1753"/>
                </a:lnTo>
                <a:lnTo>
                  <a:pt x="3766" y="1734"/>
                </a:lnTo>
                <a:close/>
                <a:moveTo>
                  <a:pt x="3207" y="38"/>
                </a:moveTo>
                <a:lnTo>
                  <a:pt x="2908" y="94"/>
                </a:lnTo>
                <a:lnTo>
                  <a:pt x="2629" y="168"/>
                </a:lnTo>
                <a:lnTo>
                  <a:pt x="2368" y="261"/>
                </a:lnTo>
                <a:lnTo>
                  <a:pt x="2107" y="373"/>
                </a:lnTo>
                <a:lnTo>
                  <a:pt x="1846" y="522"/>
                </a:lnTo>
                <a:lnTo>
                  <a:pt x="1604" y="671"/>
                </a:lnTo>
                <a:lnTo>
                  <a:pt x="1361" y="839"/>
                </a:lnTo>
                <a:lnTo>
                  <a:pt x="1156" y="1044"/>
                </a:lnTo>
                <a:lnTo>
                  <a:pt x="951" y="1249"/>
                </a:lnTo>
                <a:lnTo>
                  <a:pt x="765" y="1473"/>
                </a:lnTo>
                <a:lnTo>
                  <a:pt x="597" y="1715"/>
                </a:lnTo>
                <a:lnTo>
                  <a:pt x="448" y="1976"/>
                </a:lnTo>
                <a:lnTo>
                  <a:pt x="318" y="2256"/>
                </a:lnTo>
                <a:lnTo>
                  <a:pt x="206" y="2554"/>
                </a:lnTo>
                <a:lnTo>
                  <a:pt x="112" y="2871"/>
                </a:lnTo>
                <a:lnTo>
                  <a:pt x="57" y="3188"/>
                </a:lnTo>
                <a:lnTo>
                  <a:pt x="2554" y="5704"/>
                </a:lnTo>
                <a:lnTo>
                  <a:pt x="2853" y="5648"/>
                </a:lnTo>
                <a:lnTo>
                  <a:pt x="3132" y="5574"/>
                </a:lnTo>
                <a:lnTo>
                  <a:pt x="3393" y="5481"/>
                </a:lnTo>
                <a:lnTo>
                  <a:pt x="3673" y="5369"/>
                </a:lnTo>
                <a:lnTo>
                  <a:pt x="3915" y="5238"/>
                </a:lnTo>
                <a:lnTo>
                  <a:pt x="4157" y="5070"/>
                </a:lnTo>
                <a:lnTo>
                  <a:pt x="4400" y="4903"/>
                </a:lnTo>
                <a:lnTo>
                  <a:pt x="4623" y="4716"/>
                </a:lnTo>
                <a:lnTo>
                  <a:pt x="4810" y="4493"/>
                </a:lnTo>
                <a:lnTo>
                  <a:pt x="4996" y="4269"/>
                </a:lnTo>
                <a:lnTo>
                  <a:pt x="5183" y="4027"/>
                </a:lnTo>
                <a:lnTo>
                  <a:pt x="5332" y="3766"/>
                </a:lnTo>
                <a:lnTo>
                  <a:pt x="5462" y="3486"/>
                </a:lnTo>
                <a:lnTo>
                  <a:pt x="5555" y="3188"/>
                </a:lnTo>
                <a:lnTo>
                  <a:pt x="5649" y="2871"/>
                </a:lnTo>
                <a:lnTo>
                  <a:pt x="5704" y="2554"/>
                </a:lnTo>
                <a:lnTo>
                  <a:pt x="3207" y="38"/>
                </a:lnTo>
                <a:close/>
                <a:moveTo>
                  <a:pt x="1" y="3933"/>
                </a:moveTo>
                <a:lnTo>
                  <a:pt x="19" y="4288"/>
                </a:lnTo>
                <a:lnTo>
                  <a:pt x="57" y="4623"/>
                </a:lnTo>
                <a:lnTo>
                  <a:pt x="112" y="4903"/>
                </a:lnTo>
                <a:lnTo>
                  <a:pt x="168" y="5145"/>
                </a:lnTo>
                <a:lnTo>
                  <a:pt x="243" y="5294"/>
                </a:lnTo>
                <a:lnTo>
                  <a:pt x="336" y="5425"/>
                </a:lnTo>
                <a:lnTo>
                  <a:pt x="448" y="5518"/>
                </a:lnTo>
                <a:lnTo>
                  <a:pt x="597" y="5574"/>
                </a:lnTo>
                <a:lnTo>
                  <a:pt x="839" y="5630"/>
                </a:lnTo>
                <a:lnTo>
                  <a:pt x="1119" y="5686"/>
                </a:lnTo>
                <a:lnTo>
                  <a:pt x="1455" y="5723"/>
                </a:lnTo>
                <a:lnTo>
                  <a:pt x="1827" y="5741"/>
                </a:lnTo>
                <a:lnTo>
                  <a:pt x="1" y="39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8;p7">
            <a:extLst>
              <a:ext uri="{FF2B5EF4-FFF2-40B4-BE49-F238E27FC236}">
                <a16:creationId xmlns:a16="http://schemas.microsoft.com/office/drawing/2014/main" id="{07AE3728-12B4-4CEC-B87E-934954A1FF0C}"/>
              </a:ext>
            </a:extLst>
          </p:cNvPr>
          <p:cNvSpPr/>
          <p:nvPr userDrawn="1"/>
        </p:nvSpPr>
        <p:spPr>
          <a:xfrm>
            <a:off x="7361915" y="3765782"/>
            <a:ext cx="1175595" cy="880863"/>
          </a:xfrm>
          <a:custGeom>
            <a:avLst/>
            <a:gdLst/>
            <a:ahLst/>
            <a:cxnLst/>
            <a:rect l="l" t="t" r="r" b="b"/>
            <a:pathLst>
              <a:path w="7439" h="5929" extrusionOk="0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Shimmer3 IMU Research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437322"/>
            <a:ext cx="5138700" cy="1007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Contact: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Justin – 10023036@gmit.ie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David – G00351365@gmit.ie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FFA8F1-A46C-40A8-8323-DBB94F84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Google Shape;499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/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/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3" name="Google Shape;1063;p4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74EA7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rgbClr val="674EA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Google Shape;1065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Project Outline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6222417" y="2653299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sz="1200" b="1" dirty="0">
                <a:solidFill>
                  <a:srgbClr val="000000"/>
                </a:solidFill>
              </a:rPr>
              <a:t>Software </a:t>
            </a:r>
            <a:r>
              <a:rPr lang="en-AU" sz="1200" b="1" dirty="0"/>
              <a:t>Requirements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rgbClr val="000000"/>
                </a:solidFill>
              </a:rPr>
              <a:t>Unity 3D 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6222417" y="21285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 b="1" dirty="0"/>
              <a:t>Hardware Requirements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>
                <a:solidFill>
                  <a:srgbClr val="000000"/>
                </a:solidFill>
              </a:rPr>
              <a:t>Shimmer</a:t>
            </a:r>
            <a:r>
              <a:rPr lang="en-AU" sz="1100" dirty="0"/>
              <a:t>3 IMU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>
                <a:solidFill>
                  <a:srgbClr val="000000"/>
                </a:solidFill>
              </a:rPr>
              <a:t>Windows 10 PC/Laptop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/>
              <a:t>Mac OS Version 10.13 or Later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47;p14">
            <a:extLst>
              <a:ext uri="{FF2B5EF4-FFF2-40B4-BE49-F238E27FC236}">
                <a16:creationId xmlns:a16="http://schemas.microsoft.com/office/drawing/2014/main" id="{480DAAB2-8A33-4884-ADFC-D089DA2C8E8E}"/>
              </a:ext>
            </a:extLst>
          </p:cNvPr>
          <p:cNvSpPr txBox="1">
            <a:spLocks/>
          </p:cNvSpPr>
          <p:nvPr/>
        </p:nvSpPr>
        <p:spPr>
          <a:xfrm>
            <a:off x="532350" y="1392300"/>
            <a:ext cx="5063550" cy="34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AU" sz="1100" dirty="0"/>
              <a:t>Investigate gathering real time data from Shimmer3 IMU device for use with 3D model rotation and data analysis from player movement in a training scenario.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AU" sz="1100" dirty="0"/>
              <a:t>This application will target Rugby specifically and aims to prevent injury by identifying danger areas while tackling.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AU" sz="1100" dirty="0"/>
              <a:t>Facilitate post analysis of the data with the player and assist players to perform, learn and practice safe tackling in a training environment.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Identify limitations with hardware or software applications.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Record findings and determine viability as a useable application.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Project Architecture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218;p7">
            <a:extLst>
              <a:ext uri="{FF2B5EF4-FFF2-40B4-BE49-F238E27FC236}">
                <a16:creationId xmlns:a16="http://schemas.microsoft.com/office/drawing/2014/main" id="{C6178341-DF5D-4AAC-9EB4-A14A459C5B48}"/>
              </a:ext>
            </a:extLst>
          </p:cNvPr>
          <p:cNvGrpSpPr/>
          <p:nvPr/>
        </p:nvGrpSpPr>
        <p:grpSpPr>
          <a:xfrm>
            <a:off x="7479860" y="2571750"/>
            <a:ext cx="336000" cy="366577"/>
            <a:chOff x="1521475" y="1300675"/>
            <a:chExt cx="147700" cy="162000"/>
          </a:xfrm>
        </p:grpSpPr>
        <p:sp>
          <p:nvSpPr>
            <p:cNvPr id="6" name="Google Shape;219;p7">
              <a:extLst>
                <a:ext uri="{FF2B5EF4-FFF2-40B4-BE49-F238E27FC236}">
                  <a16:creationId xmlns:a16="http://schemas.microsoft.com/office/drawing/2014/main" id="{D6CAA20F-A02B-48CD-89B0-C2717766F939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7">
              <a:extLst>
                <a:ext uri="{FF2B5EF4-FFF2-40B4-BE49-F238E27FC236}">
                  <a16:creationId xmlns:a16="http://schemas.microsoft.com/office/drawing/2014/main" id="{8F7DE038-76B5-4990-9109-B50BAD6E9112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7">
              <a:extLst>
                <a:ext uri="{FF2B5EF4-FFF2-40B4-BE49-F238E27FC236}">
                  <a16:creationId xmlns:a16="http://schemas.microsoft.com/office/drawing/2014/main" id="{3998822A-0820-4927-949F-15B15A10EE5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8;p7">
            <a:extLst>
              <a:ext uri="{FF2B5EF4-FFF2-40B4-BE49-F238E27FC236}">
                <a16:creationId xmlns:a16="http://schemas.microsoft.com/office/drawing/2014/main" id="{F00F5E88-F9CE-4ECF-873F-1802F06293CA}"/>
              </a:ext>
            </a:extLst>
          </p:cNvPr>
          <p:cNvGrpSpPr/>
          <p:nvPr/>
        </p:nvGrpSpPr>
        <p:grpSpPr>
          <a:xfrm>
            <a:off x="7301731" y="2281154"/>
            <a:ext cx="336000" cy="366577"/>
            <a:chOff x="1521475" y="1300675"/>
            <a:chExt cx="147700" cy="162000"/>
          </a:xfrm>
        </p:grpSpPr>
        <p:sp>
          <p:nvSpPr>
            <p:cNvPr id="10" name="Google Shape;219;p7">
              <a:extLst>
                <a:ext uri="{FF2B5EF4-FFF2-40B4-BE49-F238E27FC236}">
                  <a16:creationId xmlns:a16="http://schemas.microsoft.com/office/drawing/2014/main" id="{5EA7B671-65AC-49ED-BF1B-00D216108AFC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;p7">
              <a:extLst>
                <a:ext uri="{FF2B5EF4-FFF2-40B4-BE49-F238E27FC236}">
                  <a16:creationId xmlns:a16="http://schemas.microsoft.com/office/drawing/2014/main" id="{37F95F64-7663-48FD-9853-CA458DE517EF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1;p7">
              <a:extLst>
                <a:ext uri="{FF2B5EF4-FFF2-40B4-BE49-F238E27FC236}">
                  <a16:creationId xmlns:a16="http://schemas.microsoft.com/office/drawing/2014/main" id="{23AA24B0-DCC3-4C7B-9DB6-2AD10EA22CB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18;p7">
            <a:extLst>
              <a:ext uri="{FF2B5EF4-FFF2-40B4-BE49-F238E27FC236}">
                <a16:creationId xmlns:a16="http://schemas.microsoft.com/office/drawing/2014/main" id="{5868733C-1020-47EC-908B-71C94A8B5B4C}"/>
              </a:ext>
            </a:extLst>
          </p:cNvPr>
          <p:cNvGrpSpPr/>
          <p:nvPr/>
        </p:nvGrpSpPr>
        <p:grpSpPr>
          <a:xfrm>
            <a:off x="7809240" y="2568644"/>
            <a:ext cx="336000" cy="366577"/>
            <a:chOff x="1521475" y="1300675"/>
            <a:chExt cx="147700" cy="162000"/>
          </a:xfrm>
        </p:grpSpPr>
        <p:sp>
          <p:nvSpPr>
            <p:cNvPr id="14" name="Google Shape;219;p7">
              <a:extLst>
                <a:ext uri="{FF2B5EF4-FFF2-40B4-BE49-F238E27FC236}">
                  <a16:creationId xmlns:a16="http://schemas.microsoft.com/office/drawing/2014/main" id="{B40683D8-0695-40B9-83DD-E8C0609950DB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7">
              <a:extLst>
                <a:ext uri="{FF2B5EF4-FFF2-40B4-BE49-F238E27FC236}">
                  <a16:creationId xmlns:a16="http://schemas.microsoft.com/office/drawing/2014/main" id="{2FE95B35-A1DC-4284-B973-63451F46F58F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7">
              <a:extLst>
                <a:ext uri="{FF2B5EF4-FFF2-40B4-BE49-F238E27FC236}">
                  <a16:creationId xmlns:a16="http://schemas.microsoft.com/office/drawing/2014/main" id="{B7863A3A-8ABC-4F6A-B1FF-B9C5E374B87D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18;p7">
            <a:extLst>
              <a:ext uri="{FF2B5EF4-FFF2-40B4-BE49-F238E27FC236}">
                <a16:creationId xmlns:a16="http://schemas.microsoft.com/office/drawing/2014/main" id="{A768CA2A-7E12-4BBB-9CCB-0B771DC4B07F}"/>
              </a:ext>
            </a:extLst>
          </p:cNvPr>
          <p:cNvGrpSpPr/>
          <p:nvPr/>
        </p:nvGrpSpPr>
        <p:grpSpPr>
          <a:xfrm>
            <a:off x="7636139" y="2281154"/>
            <a:ext cx="336000" cy="366577"/>
            <a:chOff x="1521475" y="1300675"/>
            <a:chExt cx="147700" cy="162000"/>
          </a:xfrm>
        </p:grpSpPr>
        <p:sp>
          <p:nvSpPr>
            <p:cNvPr id="18" name="Google Shape;219;p7">
              <a:extLst>
                <a:ext uri="{FF2B5EF4-FFF2-40B4-BE49-F238E27FC236}">
                  <a16:creationId xmlns:a16="http://schemas.microsoft.com/office/drawing/2014/main" id="{EBBAE649-6198-4175-B030-67F68B117DE9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7">
              <a:extLst>
                <a:ext uri="{FF2B5EF4-FFF2-40B4-BE49-F238E27FC236}">
                  <a16:creationId xmlns:a16="http://schemas.microsoft.com/office/drawing/2014/main" id="{C21B8EF3-740A-4FAD-B92B-198CD3D8B290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7">
              <a:extLst>
                <a:ext uri="{FF2B5EF4-FFF2-40B4-BE49-F238E27FC236}">
                  <a16:creationId xmlns:a16="http://schemas.microsoft.com/office/drawing/2014/main" id="{264F132D-08DC-498F-8789-9C61B39933E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218;p7">
            <a:extLst>
              <a:ext uri="{FF2B5EF4-FFF2-40B4-BE49-F238E27FC236}">
                <a16:creationId xmlns:a16="http://schemas.microsoft.com/office/drawing/2014/main" id="{A54F683A-DCF5-411D-B395-F2C9636D1742}"/>
              </a:ext>
            </a:extLst>
          </p:cNvPr>
          <p:cNvGrpSpPr/>
          <p:nvPr/>
        </p:nvGrpSpPr>
        <p:grpSpPr>
          <a:xfrm>
            <a:off x="7134186" y="2564344"/>
            <a:ext cx="336000" cy="366577"/>
            <a:chOff x="1521475" y="1300675"/>
            <a:chExt cx="147700" cy="162000"/>
          </a:xfrm>
        </p:grpSpPr>
        <p:sp>
          <p:nvSpPr>
            <p:cNvPr id="55" name="Google Shape;219;p7">
              <a:extLst>
                <a:ext uri="{FF2B5EF4-FFF2-40B4-BE49-F238E27FC236}">
                  <a16:creationId xmlns:a16="http://schemas.microsoft.com/office/drawing/2014/main" id="{75626623-1928-472A-A5C9-4A1DD93619DF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0;p7">
              <a:extLst>
                <a:ext uri="{FF2B5EF4-FFF2-40B4-BE49-F238E27FC236}">
                  <a16:creationId xmlns:a16="http://schemas.microsoft.com/office/drawing/2014/main" id="{3F9E262A-A395-40D4-B2CF-54C585E83FBC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1;p7">
              <a:extLst>
                <a:ext uri="{FF2B5EF4-FFF2-40B4-BE49-F238E27FC236}">
                  <a16:creationId xmlns:a16="http://schemas.microsoft.com/office/drawing/2014/main" id="{8A2ED9FD-8477-4285-9F13-576C0EA335B7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218;p7">
            <a:extLst>
              <a:ext uri="{FF2B5EF4-FFF2-40B4-BE49-F238E27FC236}">
                <a16:creationId xmlns:a16="http://schemas.microsoft.com/office/drawing/2014/main" id="{DC08AF8A-0AC9-4B15-BAD1-71361D3688CA}"/>
              </a:ext>
            </a:extLst>
          </p:cNvPr>
          <p:cNvGrpSpPr/>
          <p:nvPr/>
        </p:nvGrpSpPr>
        <p:grpSpPr>
          <a:xfrm>
            <a:off x="7463038" y="1986073"/>
            <a:ext cx="336000" cy="366577"/>
            <a:chOff x="1521475" y="1300675"/>
            <a:chExt cx="147700" cy="162000"/>
          </a:xfrm>
        </p:grpSpPr>
        <p:sp>
          <p:nvSpPr>
            <p:cNvPr id="59" name="Google Shape;219;p7">
              <a:extLst>
                <a:ext uri="{FF2B5EF4-FFF2-40B4-BE49-F238E27FC236}">
                  <a16:creationId xmlns:a16="http://schemas.microsoft.com/office/drawing/2014/main" id="{6D10C431-E6DF-430F-BA27-476C12224802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0;p7">
              <a:extLst>
                <a:ext uri="{FF2B5EF4-FFF2-40B4-BE49-F238E27FC236}">
                  <a16:creationId xmlns:a16="http://schemas.microsoft.com/office/drawing/2014/main" id="{66BCB632-609C-4A60-8FFE-424B511F8DB0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1;p7">
              <a:extLst>
                <a:ext uri="{FF2B5EF4-FFF2-40B4-BE49-F238E27FC236}">
                  <a16:creationId xmlns:a16="http://schemas.microsoft.com/office/drawing/2014/main" id="{C4A7A265-01FF-417F-BEC8-0D97F517BB59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DFC90B-764E-49AB-AD6A-7C5CD58F1D37}"/>
              </a:ext>
            </a:extLst>
          </p:cNvPr>
          <p:cNvSpPr/>
          <p:nvPr/>
        </p:nvSpPr>
        <p:spPr>
          <a:xfrm>
            <a:off x="6565563" y="916208"/>
            <a:ext cx="2228068" cy="357978"/>
          </a:xfrm>
          <a:prstGeom prst="rect">
            <a:avLst/>
          </a:prstGeom>
          <a:solidFill>
            <a:srgbClr val="A5B0F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Developed in Unity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008946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500" dirty="0"/>
              <a:t>The Application</a:t>
            </a:r>
            <a:endParaRPr sz="35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7289F4-1F7B-4250-8F4A-EE78C9A9A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43" y="1872030"/>
            <a:ext cx="7166113" cy="2701719"/>
          </a:xfrm>
          <a:prstGeom prst="rect">
            <a:avLst/>
          </a:prstGeom>
        </p:spPr>
      </p:pic>
      <p:grpSp>
        <p:nvGrpSpPr>
          <p:cNvPr id="6" name="Google Shape;399;p7">
            <a:extLst>
              <a:ext uri="{FF2B5EF4-FFF2-40B4-BE49-F238E27FC236}">
                <a16:creationId xmlns:a16="http://schemas.microsoft.com/office/drawing/2014/main" id="{D129209E-6194-4A0D-8D31-414CEFF85FC8}"/>
              </a:ext>
            </a:extLst>
          </p:cNvPr>
          <p:cNvGrpSpPr/>
          <p:nvPr/>
        </p:nvGrpSpPr>
        <p:grpSpPr>
          <a:xfrm>
            <a:off x="988943" y="1667531"/>
            <a:ext cx="177335" cy="126215"/>
            <a:chOff x="4047225" y="4702000"/>
            <a:chExt cx="155325" cy="110550"/>
          </a:xfrm>
        </p:grpSpPr>
        <p:sp>
          <p:nvSpPr>
            <p:cNvPr id="7" name="Google Shape;400;p7">
              <a:extLst>
                <a:ext uri="{FF2B5EF4-FFF2-40B4-BE49-F238E27FC236}">
                  <a16:creationId xmlns:a16="http://schemas.microsoft.com/office/drawing/2014/main" id="{E04B8022-2D6A-4E6C-9B3C-E9D7309C2792}"/>
                </a:ext>
              </a:extLst>
            </p:cNvPr>
            <p:cNvSpPr/>
            <p:nvPr/>
          </p:nvSpPr>
          <p:spPr>
            <a:xfrm>
              <a:off x="4072950" y="4739150"/>
              <a:ext cx="103875" cy="19075"/>
            </a:xfrm>
            <a:custGeom>
              <a:avLst/>
              <a:gdLst/>
              <a:ahLst/>
              <a:cxnLst/>
              <a:rect l="l" t="t" r="r" b="b"/>
              <a:pathLst>
                <a:path w="4155" h="763" fill="none" extrusionOk="0">
                  <a:moveTo>
                    <a:pt x="0" y="763"/>
                  </a:moveTo>
                  <a:lnTo>
                    <a:pt x="0" y="763"/>
                  </a:lnTo>
                  <a:lnTo>
                    <a:pt x="267" y="572"/>
                  </a:lnTo>
                  <a:lnTo>
                    <a:pt x="496" y="420"/>
                  </a:lnTo>
                  <a:lnTo>
                    <a:pt x="725" y="306"/>
                  </a:lnTo>
                  <a:lnTo>
                    <a:pt x="991" y="191"/>
                  </a:lnTo>
                  <a:lnTo>
                    <a:pt x="1258" y="115"/>
                  </a:lnTo>
                  <a:lnTo>
                    <a:pt x="1525" y="39"/>
                  </a:lnTo>
                  <a:lnTo>
                    <a:pt x="1830" y="1"/>
                  </a:lnTo>
                  <a:lnTo>
                    <a:pt x="2096" y="1"/>
                  </a:lnTo>
                  <a:lnTo>
                    <a:pt x="2363" y="1"/>
                  </a:lnTo>
                  <a:lnTo>
                    <a:pt x="2630" y="39"/>
                  </a:lnTo>
                  <a:lnTo>
                    <a:pt x="2897" y="115"/>
                  </a:lnTo>
                  <a:lnTo>
                    <a:pt x="3164" y="191"/>
                  </a:lnTo>
                  <a:lnTo>
                    <a:pt x="3430" y="306"/>
                  </a:lnTo>
                  <a:lnTo>
                    <a:pt x="3697" y="420"/>
                  </a:lnTo>
                  <a:lnTo>
                    <a:pt x="3926" y="572"/>
                  </a:lnTo>
                  <a:lnTo>
                    <a:pt x="4154" y="763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1;p7">
              <a:extLst>
                <a:ext uri="{FF2B5EF4-FFF2-40B4-BE49-F238E27FC236}">
                  <a16:creationId xmlns:a16="http://schemas.microsoft.com/office/drawing/2014/main" id="{68521BDD-A846-44AC-9602-FDA6AB24F21A}"/>
                </a:ext>
              </a:extLst>
            </p:cNvPr>
            <p:cNvSpPr/>
            <p:nvPr/>
          </p:nvSpPr>
          <p:spPr>
            <a:xfrm>
              <a:off x="4047225" y="4702000"/>
              <a:ext cx="155325" cy="29550"/>
            </a:xfrm>
            <a:custGeom>
              <a:avLst/>
              <a:gdLst/>
              <a:ahLst/>
              <a:cxnLst/>
              <a:rect l="l" t="t" r="r" b="b"/>
              <a:pathLst>
                <a:path w="6213" h="1182" fill="none" extrusionOk="0">
                  <a:moveTo>
                    <a:pt x="0" y="1182"/>
                  </a:moveTo>
                  <a:lnTo>
                    <a:pt x="0" y="1182"/>
                  </a:lnTo>
                  <a:lnTo>
                    <a:pt x="343" y="915"/>
                  </a:lnTo>
                  <a:lnTo>
                    <a:pt x="686" y="686"/>
                  </a:lnTo>
                  <a:lnTo>
                    <a:pt x="1068" y="458"/>
                  </a:lnTo>
                  <a:lnTo>
                    <a:pt x="1449" y="305"/>
                  </a:lnTo>
                  <a:lnTo>
                    <a:pt x="1868" y="191"/>
                  </a:lnTo>
                  <a:lnTo>
                    <a:pt x="2287" y="77"/>
                  </a:lnTo>
                  <a:lnTo>
                    <a:pt x="2706" y="39"/>
                  </a:lnTo>
                  <a:lnTo>
                    <a:pt x="3125" y="0"/>
                  </a:lnTo>
                  <a:lnTo>
                    <a:pt x="3507" y="39"/>
                  </a:lnTo>
                  <a:lnTo>
                    <a:pt x="3926" y="77"/>
                  </a:lnTo>
                  <a:lnTo>
                    <a:pt x="4345" y="191"/>
                  </a:lnTo>
                  <a:lnTo>
                    <a:pt x="4764" y="305"/>
                  </a:lnTo>
                  <a:lnTo>
                    <a:pt x="5145" y="458"/>
                  </a:lnTo>
                  <a:lnTo>
                    <a:pt x="5526" y="686"/>
                  </a:lnTo>
                  <a:lnTo>
                    <a:pt x="5869" y="915"/>
                  </a:lnTo>
                  <a:lnTo>
                    <a:pt x="6212" y="1182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;p7">
              <a:extLst>
                <a:ext uri="{FF2B5EF4-FFF2-40B4-BE49-F238E27FC236}">
                  <a16:creationId xmlns:a16="http://schemas.microsoft.com/office/drawing/2014/main" id="{9A590632-85E6-43E8-8256-5C557494E9A3}"/>
                </a:ext>
              </a:extLst>
            </p:cNvPr>
            <p:cNvSpPr/>
            <p:nvPr/>
          </p:nvSpPr>
          <p:spPr>
            <a:xfrm>
              <a:off x="4099625" y="4776300"/>
              <a:ext cx="50525" cy="7650"/>
            </a:xfrm>
            <a:custGeom>
              <a:avLst/>
              <a:gdLst/>
              <a:ahLst/>
              <a:cxnLst/>
              <a:rect l="l" t="t" r="r" b="b"/>
              <a:pathLst>
                <a:path w="2021" h="306" fill="none" extrusionOk="0">
                  <a:moveTo>
                    <a:pt x="0" y="306"/>
                  </a:moveTo>
                  <a:lnTo>
                    <a:pt x="0" y="306"/>
                  </a:lnTo>
                  <a:lnTo>
                    <a:pt x="229" y="153"/>
                  </a:lnTo>
                  <a:lnTo>
                    <a:pt x="496" y="77"/>
                  </a:lnTo>
                  <a:lnTo>
                    <a:pt x="763" y="1"/>
                  </a:lnTo>
                  <a:lnTo>
                    <a:pt x="1029" y="1"/>
                  </a:lnTo>
                  <a:lnTo>
                    <a:pt x="1296" y="1"/>
                  </a:lnTo>
                  <a:lnTo>
                    <a:pt x="1563" y="77"/>
                  </a:lnTo>
                  <a:lnTo>
                    <a:pt x="1792" y="153"/>
                  </a:lnTo>
                  <a:lnTo>
                    <a:pt x="2020" y="306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3;p7">
              <a:extLst>
                <a:ext uri="{FF2B5EF4-FFF2-40B4-BE49-F238E27FC236}">
                  <a16:creationId xmlns:a16="http://schemas.microsoft.com/office/drawing/2014/main" id="{FC716962-8290-4B9E-BD3F-F5D4334BCCD5}"/>
                </a:ext>
              </a:extLst>
            </p:cNvPr>
            <p:cNvSpPr/>
            <p:nvPr/>
          </p:nvSpPr>
          <p:spPr>
            <a:xfrm>
              <a:off x="4125350" y="4812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63;p7">
            <a:extLst>
              <a:ext uri="{FF2B5EF4-FFF2-40B4-BE49-F238E27FC236}">
                <a16:creationId xmlns:a16="http://schemas.microsoft.com/office/drawing/2014/main" id="{7D203758-DD03-4E4E-9070-63A973428A29}"/>
              </a:ext>
            </a:extLst>
          </p:cNvPr>
          <p:cNvGrpSpPr/>
          <p:nvPr/>
        </p:nvGrpSpPr>
        <p:grpSpPr>
          <a:xfrm>
            <a:off x="7513160" y="1682754"/>
            <a:ext cx="101183" cy="133807"/>
            <a:chOff x="4080575" y="898625"/>
            <a:chExt cx="88625" cy="117200"/>
          </a:xfrm>
        </p:grpSpPr>
        <p:sp>
          <p:nvSpPr>
            <p:cNvPr id="12" name="Google Shape;364;p7">
              <a:extLst>
                <a:ext uri="{FF2B5EF4-FFF2-40B4-BE49-F238E27FC236}">
                  <a16:creationId xmlns:a16="http://schemas.microsoft.com/office/drawing/2014/main" id="{34280F5C-BD2A-409A-8A85-C597490BA9E0}"/>
                </a:ext>
              </a:extLst>
            </p:cNvPr>
            <p:cNvSpPr/>
            <p:nvPr/>
          </p:nvSpPr>
          <p:spPr>
            <a:xfrm>
              <a:off x="4125350" y="942450"/>
              <a:ext cx="25" cy="73375"/>
            </a:xfrm>
            <a:custGeom>
              <a:avLst/>
              <a:gdLst/>
              <a:ahLst/>
              <a:cxnLst/>
              <a:rect l="l" t="t" r="r" b="b"/>
              <a:pathLst>
                <a:path w="1" h="2935" fill="none" extrusionOk="0">
                  <a:moveTo>
                    <a:pt x="0" y="2935"/>
                  </a:moveTo>
                  <a:lnTo>
                    <a:pt x="0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7">
              <a:extLst>
                <a:ext uri="{FF2B5EF4-FFF2-40B4-BE49-F238E27FC236}">
                  <a16:creationId xmlns:a16="http://schemas.microsoft.com/office/drawing/2014/main" id="{262ED91B-3EBB-4FB8-B2D3-216CFEDF1362}"/>
                </a:ext>
              </a:extLst>
            </p:cNvPr>
            <p:cNvSpPr/>
            <p:nvPr/>
          </p:nvSpPr>
          <p:spPr>
            <a:xfrm>
              <a:off x="4169175" y="898625"/>
              <a:ext cx="25" cy="117200"/>
            </a:xfrm>
            <a:custGeom>
              <a:avLst/>
              <a:gdLst/>
              <a:ahLst/>
              <a:cxnLst/>
              <a:rect l="l" t="t" r="r" b="b"/>
              <a:pathLst>
                <a:path w="1" h="4688" fill="none" extrusionOk="0">
                  <a:moveTo>
                    <a:pt x="1" y="4688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7">
              <a:extLst>
                <a:ext uri="{FF2B5EF4-FFF2-40B4-BE49-F238E27FC236}">
                  <a16:creationId xmlns:a16="http://schemas.microsoft.com/office/drawing/2014/main" id="{E45FF253-FCEF-49AE-983B-81AE5DE6AEE5}"/>
                </a:ext>
              </a:extLst>
            </p:cNvPr>
            <p:cNvSpPr/>
            <p:nvPr/>
          </p:nvSpPr>
          <p:spPr>
            <a:xfrm>
              <a:off x="4080575" y="987225"/>
              <a:ext cx="25" cy="28600"/>
            </a:xfrm>
            <a:custGeom>
              <a:avLst/>
              <a:gdLst/>
              <a:ahLst/>
              <a:cxnLst/>
              <a:rect l="l" t="t" r="r" b="b"/>
              <a:pathLst>
                <a:path w="1" h="1144" fill="none" extrusionOk="0">
                  <a:moveTo>
                    <a:pt x="0" y="1144"/>
                  </a:moveTo>
                  <a:lnTo>
                    <a:pt x="0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04;p7">
            <a:extLst>
              <a:ext uri="{FF2B5EF4-FFF2-40B4-BE49-F238E27FC236}">
                <a16:creationId xmlns:a16="http://schemas.microsoft.com/office/drawing/2014/main" id="{98D3DB9E-7506-4AF5-9280-4CF0136FAB03}"/>
              </a:ext>
            </a:extLst>
          </p:cNvPr>
          <p:cNvGrpSpPr/>
          <p:nvPr/>
        </p:nvGrpSpPr>
        <p:grpSpPr>
          <a:xfrm>
            <a:off x="7940732" y="1699081"/>
            <a:ext cx="184955" cy="101183"/>
            <a:chOff x="4677950" y="912925"/>
            <a:chExt cx="162000" cy="88625"/>
          </a:xfrm>
        </p:grpSpPr>
        <p:sp>
          <p:nvSpPr>
            <p:cNvPr id="16" name="Google Shape;405;p7">
              <a:extLst>
                <a:ext uri="{FF2B5EF4-FFF2-40B4-BE49-F238E27FC236}">
                  <a16:creationId xmlns:a16="http://schemas.microsoft.com/office/drawing/2014/main" id="{99A2D820-3026-4C27-8A6E-A72AC4CABA01}"/>
                </a:ext>
              </a:extLst>
            </p:cNvPr>
            <p:cNvSpPr/>
            <p:nvPr/>
          </p:nvSpPr>
          <p:spPr>
            <a:xfrm>
              <a:off x="4677950" y="912925"/>
              <a:ext cx="36225" cy="88625"/>
            </a:xfrm>
            <a:custGeom>
              <a:avLst/>
              <a:gdLst/>
              <a:ahLst/>
              <a:cxnLst/>
              <a:rect l="l" t="t" r="r" b="b"/>
              <a:pathLst>
                <a:path w="1449" h="3545" fill="none" extrusionOk="0">
                  <a:moveTo>
                    <a:pt x="1182" y="3544"/>
                  </a:moveTo>
                  <a:lnTo>
                    <a:pt x="572" y="3544"/>
                  </a:lnTo>
                  <a:lnTo>
                    <a:pt x="572" y="3544"/>
                  </a:lnTo>
                  <a:lnTo>
                    <a:pt x="458" y="3544"/>
                  </a:lnTo>
                  <a:lnTo>
                    <a:pt x="343" y="3506"/>
                  </a:lnTo>
                  <a:lnTo>
                    <a:pt x="153" y="3354"/>
                  </a:lnTo>
                  <a:lnTo>
                    <a:pt x="38" y="3201"/>
                  </a:lnTo>
                  <a:lnTo>
                    <a:pt x="0" y="3087"/>
                  </a:lnTo>
                  <a:lnTo>
                    <a:pt x="0" y="2973"/>
                  </a:lnTo>
                  <a:lnTo>
                    <a:pt x="0" y="610"/>
                  </a:lnTo>
                  <a:lnTo>
                    <a:pt x="0" y="610"/>
                  </a:lnTo>
                  <a:lnTo>
                    <a:pt x="0" y="495"/>
                  </a:lnTo>
                  <a:lnTo>
                    <a:pt x="38" y="381"/>
                  </a:lnTo>
                  <a:lnTo>
                    <a:pt x="153" y="191"/>
                  </a:lnTo>
                  <a:lnTo>
                    <a:pt x="343" y="38"/>
                  </a:lnTo>
                  <a:lnTo>
                    <a:pt x="458" y="38"/>
                  </a:lnTo>
                  <a:lnTo>
                    <a:pt x="572" y="0"/>
                  </a:lnTo>
                  <a:lnTo>
                    <a:pt x="1449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7">
              <a:extLst>
                <a:ext uri="{FF2B5EF4-FFF2-40B4-BE49-F238E27FC236}">
                  <a16:creationId xmlns:a16="http://schemas.microsoft.com/office/drawing/2014/main" id="{F3A84946-7BC6-4EF1-B967-E1E1AD7F7EEF}"/>
                </a:ext>
              </a:extLst>
            </p:cNvPr>
            <p:cNvSpPr/>
            <p:nvPr/>
          </p:nvSpPr>
          <p:spPr>
            <a:xfrm>
              <a:off x="4773225" y="912925"/>
              <a:ext cx="37175" cy="88625"/>
            </a:xfrm>
            <a:custGeom>
              <a:avLst/>
              <a:gdLst/>
              <a:ahLst/>
              <a:cxnLst/>
              <a:rect l="l" t="t" r="r" b="b"/>
              <a:pathLst>
                <a:path w="1487" h="3545" fill="none" extrusionOk="0">
                  <a:moveTo>
                    <a:pt x="305" y="0"/>
                  </a:moveTo>
                  <a:lnTo>
                    <a:pt x="877" y="0"/>
                  </a:lnTo>
                  <a:lnTo>
                    <a:pt x="877" y="0"/>
                  </a:lnTo>
                  <a:lnTo>
                    <a:pt x="991" y="38"/>
                  </a:lnTo>
                  <a:lnTo>
                    <a:pt x="1106" y="38"/>
                  </a:lnTo>
                  <a:lnTo>
                    <a:pt x="1296" y="191"/>
                  </a:lnTo>
                  <a:lnTo>
                    <a:pt x="1410" y="381"/>
                  </a:lnTo>
                  <a:lnTo>
                    <a:pt x="1449" y="495"/>
                  </a:lnTo>
                  <a:lnTo>
                    <a:pt x="1487" y="610"/>
                  </a:lnTo>
                  <a:lnTo>
                    <a:pt x="1487" y="2973"/>
                  </a:lnTo>
                  <a:lnTo>
                    <a:pt x="1487" y="2973"/>
                  </a:lnTo>
                  <a:lnTo>
                    <a:pt x="1449" y="3087"/>
                  </a:lnTo>
                  <a:lnTo>
                    <a:pt x="1410" y="3201"/>
                  </a:lnTo>
                  <a:lnTo>
                    <a:pt x="1296" y="3354"/>
                  </a:lnTo>
                  <a:lnTo>
                    <a:pt x="1106" y="3506"/>
                  </a:lnTo>
                  <a:lnTo>
                    <a:pt x="991" y="3544"/>
                  </a:lnTo>
                  <a:lnTo>
                    <a:pt x="877" y="3544"/>
                  </a:lnTo>
                  <a:lnTo>
                    <a:pt x="0" y="3544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7;p7">
              <a:extLst>
                <a:ext uri="{FF2B5EF4-FFF2-40B4-BE49-F238E27FC236}">
                  <a16:creationId xmlns:a16="http://schemas.microsoft.com/office/drawing/2014/main" id="{EC3E96BB-70C4-4843-B650-7AA11C229358}"/>
                </a:ext>
              </a:extLst>
            </p:cNvPr>
            <p:cNvSpPr/>
            <p:nvPr/>
          </p:nvSpPr>
          <p:spPr>
            <a:xfrm>
              <a:off x="4839925" y="950075"/>
              <a:ext cx="25" cy="14300"/>
            </a:xfrm>
            <a:custGeom>
              <a:avLst/>
              <a:gdLst/>
              <a:ahLst/>
              <a:cxnLst/>
              <a:rect l="l" t="t" r="r" b="b"/>
              <a:pathLst>
                <a:path w="1" h="572" fill="none" extrusionOk="0">
                  <a:moveTo>
                    <a:pt x="0" y="572"/>
                  </a:moveTo>
                  <a:lnTo>
                    <a:pt x="0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8;p7">
              <a:extLst>
                <a:ext uri="{FF2B5EF4-FFF2-40B4-BE49-F238E27FC236}">
                  <a16:creationId xmlns:a16="http://schemas.microsoft.com/office/drawing/2014/main" id="{8FD7CE1C-284D-4C28-BC4F-6568C3D51967}"/>
                </a:ext>
              </a:extLst>
            </p:cNvPr>
            <p:cNvSpPr/>
            <p:nvPr/>
          </p:nvSpPr>
          <p:spPr>
            <a:xfrm>
              <a:off x="4725575" y="912925"/>
              <a:ext cx="43850" cy="88625"/>
            </a:xfrm>
            <a:custGeom>
              <a:avLst/>
              <a:gdLst/>
              <a:ahLst/>
              <a:cxnLst/>
              <a:rect l="l" t="t" r="r" b="b"/>
              <a:pathLst>
                <a:path w="1754" h="3545" fill="none" extrusionOk="0">
                  <a:moveTo>
                    <a:pt x="1182" y="0"/>
                  </a:moveTo>
                  <a:lnTo>
                    <a:pt x="1" y="1791"/>
                  </a:lnTo>
                  <a:lnTo>
                    <a:pt x="1754" y="1791"/>
                  </a:lnTo>
                  <a:lnTo>
                    <a:pt x="573" y="3544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</a:t>
            </a: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Application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Show and explain your web, app or software projects using these gadget templates.</a:t>
            </a:r>
            <a:endParaRPr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BAE8ED-9A35-4D3A-8FCE-3F6B1084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23990"/>
            <a:ext cx="4405501" cy="2813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</a:t>
            </a: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Application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Show and explain your web, app or software projects using these gadget templates.</a:t>
            </a:r>
            <a:endParaRPr sz="1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AF082AF-6090-45C6-9F65-DF5F379A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35067"/>
            <a:ext cx="4405500" cy="28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803</Words>
  <Application>Microsoft Office PowerPoint</Application>
  <PresentationFormat>On-screen Show (16:9)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Work Sans</vt:lpstr>
      <vt:lpstr>Miriam Libre</vt:lpstr>
      <vt:lpstr>Arial</vt:lpstr>
      <vt:lpstr>Barlow</vt:lpstr>
      <vt:lpstr>Calibri</vt:lpstr>
      <vt:lpstr>Barlow Light</vt:lpstr>
      <vt:lpstr>Roderigo template</vt:lpstr>
      <vt:lpstr>Shimmer3 IMU Research</vt:lpstr>
      <vt:lpstr>Project Outline</vt:lpstr>
      <vt:lpstr>Project Architecture</vt:lpstr>
      <vt:lpstr>The Application</vt:lpstr>
      <vt:lpstr>PowerPoint Presentation</vt:lpstr>
      <vt:lpstr>PowerPoint Presentation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LET’S REVIEW SOME CONCEPTS</vt:lpstr>
      <vt:lpstr>THANKS!</vt:lpstr>
      <vt:lpstr>CREDITS</vt:lpstr>
      <vt:lpstr>PRESENTATION DESIGN</vt:lpstr>
      <vt:lpstr>EXTRA 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Shimmer3 IMU Research</dc:title>
  <cp:lastModifiedBy>David Gallagher</cp:lastModifiedBy>
  <cp:revision>11</cp:revision>
  <dcterms:modified xsi:type="dcterms:W3CDTF">2019-04-25T23:00:04Z</dcterms:modified>
</cp:coreProperties>
</file>