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59" r:id="rId6"/>
    <p:sldId id="278" r:id="rId7"/>
    <p:sldId id="286" r:id="rId8"/>
    <p:sldId id="285" r:id="rId9"/>
    <p:sldId id="274" r:id="rId10"/>
    <p:sldId id="279" r:id="rId11"/>
  </p:sldIdLst>
  <p:sldSz cx="9144000" cy="5143500" type="screen16x9"/>
  <p:notesSz cx="6858000" cy="9144000"/>
  <p:embeddedFontLst>
    <p:embeddedFont>
      <p:font typeface="Barlow" panose="020B0604020202020204" charset="0"/>
      <p:regular r:id="rId13"/>
      <p:bold r:id="rId14"/>
      <p:italic r:id="rId15"/>
      <p:boldItalic r:id="rId16"/>
    </p:embeddedFont>
    <p:embeddedFont>
      <p:font typeface="Barlow Light" panose="020B0604020202020204" charset="0"/>
      <p:regular r:id="rId17"/>
      <p:bold r:id="rId18"/>
      <p:italic r:id="rId19"/>
      <p:boldItalic r:id="rId20"/>
    </p:embeddedFont>
    <p:embeddedFont>
      <p:font typeface="Miriam Libre" panose="020B0604020202020204" charset="-79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B0634D-8DD3-4F26-AEE8-DCB04E19BB7F}">
  <a:tblStyle styleId="{12B0634D-8DD3-4F26-AEE8-DCB04E19BB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228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400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39;p7">
            <a:extLst>
              <a:ext uri="{FF2B5EF4-FFF2-40B4-BE49-F238E27FC236}">
                <a16:creationId xmlns:a16="http://schemas.microsoft.com/office/drawing/2014/main" id="{FAC4F7D7-A502-4ACB-BA79-07DE255EBC22}"/>
              </a:ext>
            </a:extLst>
          </p:cNvPr>
          <p:cNvSpPr/>
          <p:nvPr userDrawn="1"/>
        </p:nvSpPr>
        <p:spPr>
          <a:xfrm>
            <a:off x="548137" y="587828"/>
            <a:ext cx="1005221" cy="933894"/>
          </a:xfrm>
          <a:custGeom>
            <a:avLst/>
            <a:gdLst/>
            <a:ahLst/>
            <a:cxnLst/>
            <a:rect l="l" t="t" r="r" b="b"/>
            <a:pathLst>
              <a:path w="5761" h="5742" extrusionOk="0">
                <a:moveTo>
                  <a:pt x="3934" y="0"/>
                </a:moveTo>
                <a:lnTo>
                  <a:pt x="5760" y="1808"/>
                </a:lnTo>
                <a:lnTo>
                  <a:pt x="5742" y="1454"/>
                </a:lnTo>
                <a:lnTo>
                  <a:pt x="5704" y="1119"/>
                </a:lnTo>
                <a:lnTo>
                  <a:pt x="5649" y="839"/>
                </a:lnTo>
                <a:lnTo>
                  <a:pt x="5593" y="597"/>
                </a:lnTo>
                <a:lnTo>
                  <a:pt x="5537" y="448"/>
                </a:lnTo>
                <a:lnTo>
                  <a:pt x="5425" y="336"/>
                </a:lnTo>
                <a:lnTo>
                  <a:pt x="5313" y="224"/>
                </a:lnTo>
                <a:lnTo>
                  <a:pt x="5164" y="168"/>
                </a:lnTo>
                <a:lnTo>
                  <a:pt x="4922" y="112"/>
                </a:lnTo>
                <a:lnTo>
                  <a:pt x="4642" y="56"/>
                </a:lnTo>
                <a:lnTo>
                  <a:pt x="4306" y="19"/>
                </a:lnTo>
                <a:lnTo>
                  <a:pt x="3934" y="0"/>
                </a:lnTo>
                <a:close/>
                <a:moveTo>
                  <a:pt x="3840" y="1734"/>
                </a:moveTo>
                <a:lnTo>
                  <a:pt x="3859" y="1753"/>
                </a:lnTo>
                <a:lnTo>
                  <a:pt x="3990" y="1883"/>
                </a:lnTo>
                <a:lnTo>
                  <a:pt x="4008" y="1920"/>
                </a:lnTo>
                <a:lnTo>
                  <a:pt x="4027" y="1958"/>
                </a:lnTo>
                <a:lnTo>
                  <a:pt x="4008" y="1995"/>
                </a:lnTo>
                <a:lnTo>
                  <a:pt x="3990" y="2014"/>
                </a:lnTo>
                <a:lnTo>
                  <a:pt x="3673" y="2349"/>
                </a:lnTo>
                <a:lnTo>
                  <a:pt x="3990" y="2666"/>
                </a:lnTo>
                <a:lnTo>
                  <a:pt x="4008" y="2703"/>
                </a:lnTo>
                <a:lnTo>
                  <a:pt x="4027" y="2740"/>
                </a:lnTo>
                <a:lnTo>
                  <a:pt x="4008" y="2778"/>
                </a:lnTo>
                <a:lnTo>
                  <a:pt x="3990" y="2796"/>
                </a:lnTo>
                <a:lnTo>
                  <a:pt x="3859" y="2946"/>
                </a:lnTo>
                <a:lnTo>
                  <a:pt x="3840" y="2964"/>
                </a:lnTo>
                <a:lnTo>
                  <a:pt x="3766" y="2964"/>
                </a:lnTo>
                <a:lnTo>
                  <a:pt x="3729" y="2946"/>
                </a:lnTo>
                <a:lnTo>
                  <a:pt x="3412" y="2610"/>
                </a:lnTo>
                <a:lnTo>
                  <a:pt x="3151" y="2871"/>
                </a:lnTo>
                <a:lnTo>
                  <a:pt x="3468" y="3206"/>
                </a:lnTo>
                <a:lnTo>
                  <a:pt x="3486" y="3225"/>
                </a:lnTo>
                <a:lnTo>
                  <a:pt x="3505" y="3262"/>
                </a:lnTo>
                <a:lnTo>
                  <a:pt x="3486" y="3300"/>
                </a:lnTo>
                <a:lnTo>
                  <a:pt x="3468" y="3337"/>
                </a:lnTo>
                <a:lnTo>
                  <a:pt x="3337" y="3467"/>
                </a:lnTo>
                <a:lnTo>
                  <a:pt x="3319" y="3486"/>
                </a:lnTo>
                <a:lnTo>
                  <a:pt x="3244" y="3486"/>
                </a:lnTo>
                <a:lnTo>
                  <a:pt x="3207" y="3467"/>
                </a:lnTo>
                <a:lnTo>
                  <a:pt x="2890" y="3132"/>
                </a:lnTo>
                <a:lnTo>
                  <a:pt x="2629" y="3393"/>
                </a:lnTo>
                <a:lnTo>
                  <a:pt x="2946" y="3728"/>
                </a:lnTo>
                <a:lnTo>
                  <a:pt x="2964" y="3747"/>
                </a:lnTo>
                <a:lnTo>
                  <a:pt x="2983" y="3784"/>
                </a:lnTo>
                <a:lnTo>
                  <a:pt x="2964" y="3822"/>
                </a:lnTo>
                <a:lnTo>
                  <a:pt x="2946" y="3859"/>
                </a:lnTo>
                <a:lnTo>
                  <a:pt x="2815" y="3989"/>
                </a:lnTo>
                <a:lnTo>
                  <a:pt x="2778" y="4008"/>
                </a:lnTo>
                <a:lnTo>
                  <a:pt x="2722" y="4008"/>
                </a:lnTo>
                <a:lnTo>
                  <a:pt x="2685" y="3989"/>
                </a:lnTo>
                <a:lnTo>
                  <a:pt x="2349" y="3654"/>
                </a:lnTo>
                <a:lnTo>
                  <a:pt x="2032" y="3989"/>
                </a:lnTo>
                <a:lnTo>
                  <a:pt x="1995" y="4008"/>
                </a:lnTo>
                <a:lnTo>
                  <a:pt x="1921" y="4008"/>
                </a:lnTo>
                <a:lnTo>
                  <a:pt x="1902" y="3989"/>
                </a:lnTo>
                <a:lnTo>
                  <a:pt x="1771" y="3859"/>
                </a:lnTo>
                <a:lnTo>
                  <a:pt x="1753" y="3822"/>
                </a:lnTo>
                <a:lnTo>
                  <a:pt x="1734" y="3784"/>
                </a:lnTo>
                <a:lnTo>
                  <a:pt x="1753" y="3747"/>
                </a:lnTo>
                <a:lnTo>
                  <a:pt x="1771" y="3728"/>
                </a:lnTo>
                <a:lnTo>
                  <a:pt x="2088" y="3393"/>
                </a:lnTo>
                <a:lnTo>
                  <a:pt x="1771" y="3076"/>
                </a:lnTo>
                <a:lnTo>
                  <a:pt x="1753" y="3039"/>
                </a:lnTo>
                <a:lnTo>
                  <a:pt x="1734" y="3001"/>
                </a:lnTo>
                <a:lnTo>
                  <a:pt x="1753" y="2964"/>
                </a:lnTo>
                <a:lnTo>
                  <a:pt x="1771" y="2946"/>
                </a:lnTo>
                <a:lnTo>
                  <a:pt x="1902" y="2815"/>
                </a:lnTo>
                <a:lnTo>
                  <a:pt x="1921" y="2778"/>
                </a:lnTo>
                <a:lnTo>
                  <a:pt x="1995" y="2778"/>
                </a:lnTo>
                <a:lnTo>
                  <a:pt x="2032" y="2815"/>
                </a:lnTo>
                <a:lnTo>
                  <a:pt x="2349" y="3132"/>
                </a:lnTo>
                <a:lnTo>
                  <a:pt x="2629" y="2871"/>
                </a:lnTo>
                <a:lnTo>
                  <a:pt x="2293" y="2535"/>
                </a:lnTo>
                <a:lnTo>
                  <a:pt x="2275" y="2517"/>
                </a:lnTo>
                <a:lnTo>
                  <a:pt x="2256" y="2480"/>
                </a:lnTo>
                <a:lnTo>
                  <a:pt x="2275" y="2442"/>
                </a:lnTo>
                <a:lnTo>
                  <a:pt x="2293" y="2405"/>
                </a:lnTo>
                <a:lnTo>
                  <a:pt x="2424" y="2274"/>
                </a:lnTo>
                <a:lnTo>
                  <a:pt x="2461" y="2256"/>
                </a:lnTo>
                <a:lnTo>
                  <a:pt x="2517" y="2256"/>
                </a:lnTo>
                <a:lnTo>
                  <a:pt x="2554" y="2274"/>
                </a:lnTo>
                <a:lnTo>
                  <a:pt x="2890" y="2610"/>
                </a:lnTo>
                <a:lnTo>
                  <a:pt x="3151" y="2349"/>
                </a:lnTo>
                <a:lnTo>
                  <a:pt x="2815" y="2014"/>
                </a:lnTo>
                <a:lnTo>
                  <a:pt x="2797" y="1995"/>
                </a:lnTo>
                <a:lnTo>
                  <a:pt x="2797" y="1958"/>
                </a:lnTo>
                <a:lnTo>
                  <a:pt x="2797" y="1920"/>
                </a:lnTo>
                <a:lnTo>
                  <a:pt x="2815" y="1883"/>
                </a:lnTo>
                <a:lnTo>
                  <a:pt x="2946" y="1753"/>
                </a:lnTo>
                <a:lnTo>
                  <a:pt x="2983" y="1734"/>
                </a:lnTo>
                <a:lnTo>
                  <a:pt x="3039" y="1734"/>
                </a:lnTo>
                <a:lnTo>
                  <a:pt x="3076" y="1753"/>
                </a:lnTo>
                <a:lnTo>
                  <a:pt x="3412" y="2088"/>
                </a:lnTo>
                <a:lnTo>
                  <a:pt x="3729" y="1753"/>
                </a:lnTo>
                <a:lnTo>
                  <a:pt x="3766" y="1734"/>
                </a:lnTo>
                <a:close/>
                <a:moveTo>
                  <a:pt x="3207" y="38"/>
                </a:moveTo>
                <a:lnTo>
                  <a:pt x="2908" y="94"/>
                </a:lnTo>
                <a:lnTo>
                  <a:pt x="2629" y="168"/>
                </a:lnTo>
                <a:lnTo>
                  <a:pt x="2368" y="261"/>
                </a:lnTo>
                <a:lnTo>
                  <a:pt x="2107" y="373"/>
                </a:lnTo>
                <a:lnTo>
                  <a:pt x="1846" y="522"/>
                </a:lnTo>
                <a:lnTo>
                  <a:pt x="1604" y="671"/>
                </a:lnTo>
                <a:lnTo>
                  <a:pt x="1361" y="839"/>
                </a:lnTo>
                <a:lnTo>
                  <a:pt x="1156" y="1044"/>
                </a:lnTo>
                <a:lnTo>
                  <a:pt x="951" y="1249"/>
                </a:lnTo>
                <a:lnTo>
                  <a:pt x="765" y="1473"/>
                </a:lnTo>
                <a:lnTo>
                  <a:pt x="597" y="1715"/>
                </a:lnTo>
                <a:lnTo>
                  <a:pt x="448" y="1976"/>
                </a:lnTo>
                <a:lnTo>
                  <a:pt x="318" y="2256"/>
                </a:lnTo>
                <a:lnTo>
                  <a:pt x="206" y="2554"/>
                </a:lnTo>
                <a:lnTo>
                  <a:pt x="112" y="2871"/>
                </a:lnTo>
                <a:lnTo>
                  <a:pt x="57" y="3188"/>
                </a:lnTo>
                <a:lnTo>
                  <a:pt x="2554" y="5704"/>
                </a:lnTo>
                <a:lnTo>
                  <a:pt x="2853" y="5648"/>
                </a:lnTo>
                <a:lnTo>
                  <a:pt x="3132" y="5574"/>
                </a:lnTo>
                <a:lnTo>
                  <a:pt x="3393" y="5481"/>
                </a:lnTo>
                <a:lnTo>
                  <a:pt x="3673" y="5369"/>
                </a:lnTo>
                <a:lnTo>
                  <a:pt x="3915" y="5238"/>
                </a:lnTo>
                <a:lnTo>
                  <a:pt x="4157" y="5070"/>
                </a:lnTo>
                <a:lnTo>
                  <a:pt x="4400" y="4903"/>
                </a:lnTo>
                <a:lnTo>
                  <a:pt x="4623" y="4716"/>
                </a:lnTo>
                <a:lnTo>
                  <a:pt x="4810" y="4493"/>
                </a:lnTo>
                <a:lnTo>
                  <a:pt x="4996" y="4269"/>
                </a:lnTo>
                <a:lnTo>
                  <a:pt x="5183" y="4027"/>
                </a:lnTo>
                <a:lnTo>
                  <a:pt x="5332" y="3766"/>
                </a:lnTo>
                <a:lnTo>
                  <a:pt x="5462" y="3486"/>
                </a:lnTo>
                <a:lnTo>
                  <a:pt x="5555" y="3188"/>
                </a:lnTo>
                <a:lnTo>
                  <a:pt x="5649" y="2871"/>
                </a:lnTo>
                <a:lnTo>
                  <a:pt x="5704" y="2554"/>
                </a:lnTo>
                <a:lnTo>
                  <a:pt x="3207" y="38"/>
                </a:lnTo>
                <a:close/>
                <a:moveTo>
                  <a:pt x="1" y="3933"/>
                </a:moveTo>
                <a:lnTo>
                  <a:pt x="19" y="4288"/>
                </a:lnTo>
                <a:lnTo>
                  <a:pt x="57" y="4623"/>
                </a:lnTo>
                <a:lnTo>
                  <a:pt x="112" y="4903"/>
                </a:lnTo>
                <a:lnTo>
                  <a:pt x="168" y="5145"/>
                </a:lnTo>
                <a:lnTo>
                  <a:pt x="243" y="5294"/>
                </a:lnTo>
                <a:lnTo>
                  <a:pt x="336" y="5425"/>
                </a:lnTo>
                <a:lnTo>
                  <a:pt x="448" y="5518"/>
                </a:lnTo>
                <a:lnTo>
                  <a:pt x="597" y="5574"/>
                </a:lnTo>
                <a:lnTo>
                  <a:pt x="839" y="5630"/>
                </a:lnTo>
                <a:lnTo>
                  <a:pt x="1119" y="5686"/>
                </a:lnTo>
                <a:lnTo>
                  <a:pt x="1455" y="5723"/>
                </a:lnTo>
                <a:lnTo>
                  <a:pt x="1827" y="5741"/>
                </a:lnTo>
                <a:lnTo>
                  <a:pt x="1" y="3933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8;p7">
            <a:extLst>
              <a:ext uri="{FF2B5EF4-FFF2-40B4-BE49-F238E27FC236}">
                <a16:creationId xmlns:a16="http://schemas.microsoft.com/office/drawing/2014/main" id="{07AE3728-12B4-4CEC-B87E-934954A1FF0C}"/>
              </a:ext>
            </a:extLst>
          </p:cNvPr>
          <p:cNvSpPr/>
          <p:nvPr userDrawn="1"/>
        </p:nvSpPr>
        <p:spPr>
          <a:xfrm>
            <a:off x="7361915" y="3765782"/>
            <a:ext cx="1175595" cy="880863"/>
          </a:xfrm>
          <a:custGeom>
            <a:avLst/>
            <a:gdLst/>
            <a:ahLst/>
            <a:cxnLst/>
            <a:rect l="l" t="t" r="r" b="b"/>
            <a:pathLst>
              <a:path w="7439" h="5929" extrusionOk="0">
                <a:moveTo>
                  <a:pt x="5947" y="728"/>
                </a:moveTo>
                <a:lnTo>
                  <a:pt x="5947" y="3710"/>
                </a:lnTo>
                <a:lnTo>
                  <a:pt x="1492" y="3710"/>
                </a:lnTo>
                <a:lnTo>
                  <a:pt x="1492" y="728"/>
                </a:lnTo>
                <a:close/>
                <a:moveTo>
                  <a:pt x="1194" y="1"/>
                </a:moveTo>
                <a:lnTo>
                  <a:pt x="1101" y="38"/>
                </a:lnTo>
                <a:lnTo>
                  <a:pt x="989" y="94"/>
                </a:lnTo>
                <a:lnTo>
                  <a:pt x="914" y="150"/>
                </a:lnTo>
                <a:lnTo>
                  <a:pt x="840" y="243"/>
                </a:lnTo>
                <a:lnTo>
                  <a:pt x="802" y="336"/>
                </a:lnTo>
                <a:lnTo>
                  <a:pt x="765" y="430"/>
                </a:lnTo>
                <a:lnTo>
                  <a:pt x="746" y="542"/>
                </a:lnTo>
                <a:lnTo>
                  <a:pt x="746" y="4437"/>
                </a:lnTo>
                <a:lnTo>
                  <a:pt x="6693" y="4437"/>
                </a:lnTo>
                <a:lnTo>
                  <a:pt x="6693" y="542"/>
                </a:lnTo>
                <a:lnTo>
                  <a:pt x="6674" y="430"/>
                </a:lnTo>
                <a:lnTo>
                  <a:pt x="6655" y="336"/>
                </a:lnTo>
                <a:lnTo>
                  <a:pt x="6599" y="243"/>
                </a:lnTo>
                <a:lnTo>
                  <a:pt x="6525" y="150"/>
                </a:lnTo>
                <a:lnTo>
                  <a:pt x="6450" y="94"/>
                </a:lnTo>
                <a:lnTo>
                  <a:pt x="6357" y="38"/>
                </a:lnTo>
                <a:lnTo>
                  <a:pt x="6245" y="1"/>
                </a:lnTo>
                <a:close/>
                <a:moveTo>
                  <a:pt x="187" y="4810"/>
                </a:moveTo>
                <a:lnTo>
                  <a:pt x="131" y="4829"/>
                </a:lnTo>
                <a:lnTo>
                  <a:pt x="57" y="4866"/>
                </a:lnTo>
                <a:lnTo>
                  <a:pt x="20" y="4941"/>
                </a:lnTo>
                <a:lnTo>
                  <a:pt x="1" y="4996"/>
                </a:lnTo>
                <a:lnTo>
                  <a:pt x="1" y="5183"/>
                </a:lnTo>
                <a:lnTo>
                  <a:pt x="20" y="5332"/>
                </a:lnTo>
                <a:lnTo>
                  <a:pt x="75" y="5481"/>
                </a:lnTo>
                <a:lnTo>
                  <a:pt x="131" y="5612"/>
                </a:lnTo>
                <a:lnTo>
                  <a:pt x="225" y="5705"/>
                </a:lnTo>
                <a:lnTo>
                  <a:pt x="336" y="5798"/>
                </a:lnTo>
                <a:lnTo>
                  <a:pt x="467" y="5873"/>
                </a:lnTo>
                <a:lnTo>
                  <a:pt x="597" y="5910"/>
                </a:lnTo>
                <a:lnTo>
                  <a:pt x="746" y="5928"/>
                </a:lnTo>
                <a:lnTo>
                  <a:pt x="6693" y="5928"/>
                </a:lnTo>
                <a:lnTo>
                  <a:pt x="6842" y="5910"/>
                </a:lnTo>
                <a:lnTo>
                  <a:pt x="6972" y="5873"/>
                </a:lnTo>
                <a:lnTo>
                  <a:pt x="7103" y="5798"/>
                </a:lnTo>
                <a:lnTo>
                  <a:pt x="7214" y="5705"/>
                </a:lnTo>
                <a:lnTo>
                  <a:pt x="7308" y="5612"/>
                </a:lnTo>
                <a:lnTo>
                  <a:pt x="7382" y="5481"/>
                </a:lnTo>
                <a:lnTo>
                  <a:pt x="7420" y="5332"/>
                </a:lnTo>
                <a:lnTo>
                  <a:pt x="7438" y="5183"/>
                </a:lnTo>
                <a:lnTo>
                  <a:pt x="7438" y="4996"/>
                </a:lnTo>
                <a:lnTo>
                  <a:pt x="7420" y="4941"/>
                </a:lnTo>
                <a:lnTo>
                  <a:pt x="7382" y="4866"/>
                </a:lnTo>
                <a:lnTo>
                  <a:pt x="7326" y="4829"/>
                </a:lnTo>
                <a:lnTo>
                  <a:pt x="7252" y="4810"/>
                </a:lnTo>
                <a:lnTo>
                  <a:pt x="4437" y="4810"/>
                </a:lnTo>
                <a:lnTo>
                  <a:pt x="4419" y="4903"/>
                </a:lnTo>
                <a:lnTo>
                  <a:pt x="4400" y="4978"/>
                </a:lnTo>
                <a:lnTo>
                  <a:pt x="4363" y="5034"/>
                </a:lnTo>
                <a:lnTo>
                  <a:pt x="4325" y="5090"/>
                </a:lnTo>
                <a:lnTo>
                  <a:pt x="4269" y="5127"/>
                </a:lnTo>
                <a:lnTo>
                  <a:pt x="4195" y="5164"/>
                </a:lnTo>
                <a:lnTo>
                  <a:pt x="4139" y="5183"/>
                </a:lnTo>
                <a:lnTo>
                  <a:pt x="3263" y="5183"/>
                </a:lnTo>
                <a:lnTo>
                  <a:pt x="3207" y="5146"/>
                </a:lnTo>
                <a:lnTo>
                  <a:pt x="3132" y="5108"/>
                </a:lnTo>
                <a:lnTo>
                  <a:pt x="3076" y="5071"/>
                </a:lnTo>
                <a:lnTo>
                  <a:pt x="3039" y="5015"/>
                </a:lnTo>
                <a:lnTo>
                  <a:pt x="3002" y="4941"/>
                </a:lnTo>
                <a:lnTo>
                  <a:pt x="2983" y="4885"/>
                </a:lnTo>
                <a:lnTo>
                  <a:pt x="2965" y="481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Shimmer3 IMU Research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5" name="Google Shape;48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Contact: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Justin – 10023036@gmit.ie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David – G00351365@gmit.ie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AFFA8F1-A46C-40A8-8323-DBB94F84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0"/>
            <a:ext cx="4572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Project Concept</a:t>
            </a:r>
            <a:endParaRPr dirty="0"/>
          </a:p>
        </p:txBody>
      </p:sp>
      <p:sp>
        <p:nvSpPr>
          <p:cNvPr id="246" name="Google Shape;246;p14"/>
          <p:cNvSpPr txBox="1">
            <a:spLocks noGrp="1"/>
          </p:cNvSpPr>
          <p:nvPr>
            <p:ph type="body" idx="2"/>
          </p:nvPr>
        </p:nvSpPr>
        <p:spPr>
          <a:xfrm>
            <a:off x="6222417" y="2653299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AU" sz="1200" b="1" dirty="0">
                <a:solidFill>
                  <a:srgbClr val="000000"/>
                </a:solidFill>
              </a:rPr>
              <a:t>Software </a:t>
            </a:r>
            <a:r>
              <a:rPr lang="en-AU" sz="1200" b="1" dirty="0"/>
              <a:t>Requirements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>
                <a:solidFill>
                  <a:srgbClr val="000000"/>
                </a:solidFill>
              </a:rPr>
              <a:t>Unity 3D </a:t>
            </a:r>
            <a:endParaRPr sz="1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000000"/>
              </a:solidFill>
            </a:endParaRPr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6222417" y="212850"/>
            <a:ext cx="2494200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 b="1" dirty="0"/>
              <a:t>Hardware Requirements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>
                <a:solidFill>
                  <a:srgbClr val="000000"/>
                </a:solidFill>
              </a:rPr>
              <a:t>Shimmer</a:t>
            </a:r>
            <a:r>
              <a:rPr lang="en-AU" sz="1100" dirty="0"/>
              <a:t>3 IMU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>
                <a:solidFill>
                  <a:srgbClr val="000000"/>
                </a:solidFill>
              </a:rPr>
              <a:t>Windows 10 PC/Laptop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100" dirty="0"/>
              <a:t>Mac OS Version 10.13 or Later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47;p14">
            <a:extLst>
              <a:ext uri="{FF2B5EF4-FFF2-40B4-BE49-F238E27FC236}">
                <a16:creationId xmlns:a16="http://schemas.microsoft.com/office/drawing/2014/main" id="{480DAAB2-8A33-4884-ADFC-D089DA2C8E8E}"/>
              </a:ext>
            </a:extLst>
          </p:cNvPr>
          <p:cNvSpPr txBox="1">
            <a:spLocks/>
          </p:cNvSpPr>
          <p:nvPr/>
        </p:nvSpPr>
        <p:spPr>
          <a:xfrm>
            <a:off x="532350" y="1392300"/>
            <a:ext cx="5063550" cy="347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￭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1800"/>
              <a:buFont typeface="Barlow Light"/>
              <a:buChar char="⬝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●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○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arlow Light"/>
              <a:buChar char="■"/>
              <a:defRPr sz="1800" b="0" i="0" u="none" strike="noStrike" cap="non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AU" sz="1400" dirty="0"/>
              <a:t>Investigate gathering real time data from Shimmer3 IMU device for use with 3D model rotation and data analysis from player movement in a training scenario.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AU" sz="1400" dirty="0"/>
              <a:t>This application will target Rugby specifically and aims to prevent injury by identifying danger areas while tackling.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AU" sz="1400" dirty="0"/>
              <a:t>Facilitate post analysis of the data with the player and assist players to perform, learn and practice safe tackling in a training environment.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Identify limitations with hardware or software applications.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400" dirty="0"/>
              <a:t>Record findings and determine viability as a useable application.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body" idx="1"/>
          </p:nvPr>
        </p:nvSpPr>
        <p:spPr>
          <a:xfrm>
            <a:off x="457199" y="1672300"/>
            <a:ext cx="5138699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 err="1"/>
              <a:t>Thalmic</a:t>
            </a:r>
            <a:r>
              <a:rPr lang="en-AU" b="1" dirty="0"/>
              <a:t> </a:t>
            </a:r>
            <a:r>
              <a:rPr lang="en-AU" b="1" dirty="0" err="1"/>
              <a:t>Myo</a:t>
            </a:r>
            <a:r>
              <a:rPr lang="en-AU" b="1" dirty="0"/>
              <a:t> Armband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Investigated Myo rotation </a:t>
            </a:r>
            <a:r>
              <a:rPr lang="en-AU" dirty="0"/>
              <a:t>and positional tracking </a:t>
            </a:r>
            <a:r>
              <a:rPr lang="en" dirty="0"/>
              <a:t>over bluetooth.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Finetuned rotation in shimmer project.</a:t>
            </a:r>
          </a:p>
          <a:p>
            <a:pPr marL="0" lvl="0" indent="0">
              <a:buNone/>
            </a:pPr>
            <a:r>
              <a:rPr lang="en-AU" b="1" dirty="0"/>
              <a:t>WPF Application</a:t>
            </a:r>
          </a:p>
          <a:p>
            <a:pPr marL="0" lvl="0" indent="0">
              <a:buNone/>
            </a:pPr>
            <a:r>
              <a:rPr lang="en-AU" dirty="0"/>
              <a:t>Built object in C# application, rotating with shimmer device.</a:t>
            </a:r>
            <a:endParaRPr dirty="0"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dirty="0"/>
            </a:br>
            <a:r>
              <a:rPr lang="en-AU" dirty="0"/>
              <a:t>Research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Research</a:t>
            </a:r>
            <a:endParaRPr dirty="0"/>
          </a:p>
        </p:txBody>
      </p:sp>
      <p:sp>
        <p:nvSpPr>
          <p:cNvPr id="308" name="Google Shape;308;p21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 err="1"/>
              <a:t>Uduino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Rotating a 3D model in Unity using a 6 degrees of freedom IMU sensor.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Blender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Modelled a humanoid figure in Blender to use as a prop in the unity application. </a:t>
            </a:r>
            <a:endParaRPr dirty="0"/>
          </a:p>
        </p:txBody>
      </p:sp>
      <p:sp>
        <p:nvSpPr>
          <p:cNvPr id="310" name="Google Shape;310;p21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Device Config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SDK included configuration software to set up the shimmer units.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Export/Import c</a:t>
            </a:r>
            <a:r>
              <a:rPr lang="en-AU" dirty="0" err="1"/>
              <a:t>onfigs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Project Architecture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Unity3D Platform.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Bluetooth Data Streaming.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Impact and Rotation tracking.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AU" dirty="0"/>
              <a:t>Simple Device finder.</a:t>
            </a:r>
            <a:endParaRPr dirty="0"/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5" name="Google Shape;218;p7">
            <a:extLst>
              <a:ext uri="{FF2B5EF4-FFF2-40B4-BE49-F238E27FC236}">
                <a16:creationId xmlns:a16="http://schemas.microsoft.com/office/drawing/2014/main" id="{C6178341-DF5D-4AAC-9EB4-A14A459C5B48}"/>
              </a:ext>
            </a:extLst>
          </p:cNvPr>
          <p:cNvGrpSpPr/>
          <p:nvPr/>
        </p:nvGrpSpPr>
        <p:grpSpPr>
          <a:xfrm>
            <a:off x="7479860" y="2571750"/>
            <a:ext cx="336000" cy="366577"/>
            <a:chOff x="1521475" y="1300675"/>
            <a:chExt cx="147700" cy="162000"/>
          </a:xfrm>
        </p:grpSpPr>
        <p:sp>
          <p:nvSpPr>
            <p:cNvPr id="6" name="Google Shape;219;p7">
              <a:extLst>
                <a:ext uri="{FF2B5EF4-FFF2-40B4-BE49-F238E27FC236}">
                  <a16:creationId xmlns:a16="http://schemas.microsoft.com/office/drawing/2014/main" id="{D6CAA20F-A02B-48CD-89B0-C2717766F939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0;p7">
              <a:extLst>
                <a:ext uri="{FF2B5EF4-FFF2-40B4-BE49-F238E27FC236}">
                  <a16:creationId xmlns:a16="http://schemas.microsoft.com/office/drawing/2014/main" id="{8F7DE038-76B5-4990-9109-B50BAD6E9112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1;p7">
              <a:extLst>
                <a:ext uri="{FF2B5EF4-FFF2-40B4-BE49-F238E27FC236}">
                  <a16:creationId xmlns:a16="http://schemas.microsoft.com/office/drawing/2014/main" id="{3998822A-0820-4927-949F-15B15A10EE5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218;p7">
            <a:extLst>
              <a:ext uri="{FF2B5EF4-FFF2-40B4-BE49-F238E27FC236}">
                <a16:creationId xmlns:a16="http://schemas.microsoft.com/office/drawing/2014/main" id="{F00F5E88-F9CE-4ECF-873F-1802F06293CA}"/>
              </a:ext>
            </a:extLst>
          </p:cNvPr>
          <p:cNvGrpSpPr/>
          <p:nvPr/>
        </p:nvGrpSpPr>
        <p:grpSpPr>
          <a:xfrm>
            <a:off x="7301731" y="2281154"/>
            <a:ext cx="336000" cy="366577"/>
            <a:chOff x="1521475" y="1300675"/>
            <a:chExt cx="147700" cy="162000"/>
          </a:xfrm>
        </p:grpSpPr>
        <p:sp>
          <p:nvSpPr>
            <p:cNvPr id="10" name="Google Shape;219;p7">
              <a:extLst>
                <a:ext uri="{FF2B5EF4-FFF2-40B4-BE49-F238E27FC236}">
                  <a16:creationId xmlns:a16="http://schemas.microsoft.com/office/drawing/2014/main" id="{5EA7B671-65AC-49ED-BF1B-00D216108AFC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0;p7">
              <a:extLst>
                <a:ext uri="{FF2B5EF4-FFF2-40B4-BE49-F238E27FC236}">
                  <a16:creationId xmlns:a16="http://schemas.microsoft.com/office/drawing/2014/main" id="{37F95F64-7663-48FD-9853-CA458DE517EF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1;p7">
              <a:extLst>
                <a:ext uri="{FF2B5EF4-FFF2-40B4-BE49-F238E27FC236}">
                  <a16:creationId xmlns:a16="http://schemas.microsoft.com/office/drawing/2014/main" id="{23AA24B0-DCC3-4C7B-9DB6-2AD10EA22CB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18;p7">
            <a:extLst>
              <a:ext uri="{FF2B5EF4-FFF2-40B4-BE49-F238E27FC236}">
                <a16:creationId xmlns:a16="http://schemas.microsoft.com/office/drawing/2014/main" id="{5868733C-1020-47EC-908B-71C94A8B5B4C}"/>
              </a:ext>
            </a:extLst>
          </p:cNvPr>
          <p:cNvGrpSpPr/>
          <p:nvPr/>
        </p:nvGrpSpPr>
        <p:grpSpPr>
          <a:xfrm>
            <a:off x="7809240" y="2568644"/>
            <a:ext cx="336000" cy="366577"/>
            <a:chOff x="1521475" y="1300675"/>
            <a:chExt cx="147700" cy="162000"/>
          </a:xfrm>
        </p:grpSpPr>
        <p:sp>
          <p:nvSpPr>
            <p:cNvPr id="14" name="Google Shape;219;p7">
              <a:extLst>
                <a:ext uri="{FF2B5EF4-FFF2-40B4-BE49-F238E27FC236}">
                  <a16:creationId xmlns:a16="http://schemas.microsoft.com/office/drawing/2014/main" id="{B40683D8-0695-40B9-83DD-E8C0609950DB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7">
              <a:extLst>
                <a:ext uri="{FF2B5EF4-FFF2-40B4-BE49-F238E27FC236}">
                  <a16:creationId xmlns:a16="http://schemas.microsoft.com/office/drawing/2014/main" id="{2FE95B35-A1DC-4284-B973-63451F46F58F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7">
              <a:extLst>
                <a:ext uri="{FF2B5EF4-FFF2-40B4-BE49-F238E27FC236}">
                  <a16:creationId xmlns:a16="http://schemas.microsoft.com/office/drawing/2014/main" id="{B7863A3A-8ABC-4F6A-B1FF-B9C5E374B87D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218;p7">
            <a:extLst>
              <a:ext uri="{FF2B5EF4-FFF2-40B4-BE49-F238E27FC236}">
                <a16:creationId xmlns:a16="http://schemas.microsoft.com/office/drawing/2014/main" id="{A768CA2A-7E12-4BBB-9CCB-0B771DC4B07F}"/>
              </a:ext>
            </a:extLst>
          </p:cNvPr>
          <p:cNvGrpSpPr/>
          <p:nvPr/>
        </p:nvGrpSpPr>
        <p:grpSpPr>
          <a:xfrm>
            <a:off x="7636139" y="2281154"/>
            <a:ext cx="336000" cy="366577"/>
            <a:chOff x="1521475" y="1300675"/>
            <a:chExt cx="147700" cy="162000"/>
          </a:xfrm>
        </p:grpSpPr>
        <p:sp>
          <p:nvSpPr>
            <p:cNvPr id="18" name="Google Shape;219;p7">
              <a:extLst>
                <a:ext uri="{FF2B5EF4-FFF2-40B4-BE49-F238E27FC236}">
                  <a16:creationId xmlns:a16="http://schemas.microsoft.com/office/drawing/2014/main" id="{EBBAE649-6198-4175-B030-67F68B117DE9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0;p7">
              <a:extLst>
                <a:ext uri="{FF2B5EF4-FFF2-40B4-BE49-F238E27FC236}">
                  <a16:creationId xmlns:a16="http://schemas.microsoft.com/office/drawing/2014/main" id="{C21B8EF3-740A-4FAD-B92B-198CD3D8B290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1;p7">
              <a:extLst>
                <a:ext uri="{FF2B5EF4-FFF2-40B4-BE49-F238E27FC236}">
                  <a16:creationId xmlns:a16="http://schemas.microsoft.com/office/drawing/2014/main" id="{264F132D-08DC-498F-8789-9C61B39933E6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218;p7">
            <a:extLst>
              <a:ext uri="{FF2B5EF4-FFF2-40B4-BE49-F238E27FC236}">
                <a16:creationId xmlns:a16="http://schemas.microsoft.com/office/drawing/2014/main" id="{A54F683A-DCF5-411D-B395-F2C9636D1742}"/>
              </a:ext>
            </a:extLst>
          </p:cNvPr>
          <p:cNvGrpSpPr/>
          <p:nvPr/>
        </p:nvGrpSpPr>
        <p:grpSpPr>
          <a:xfrm>
            <a:off x="7134186" y="2564344"/>
            <a:ext cx="336000" cy="366577"/>
            <a:chOff x="1521475" y="1300675"/>
            <a:chExt cx="147700" cy="162000"/>
          </a:xfrm>
        </p:grpSpPr>
        <p:sp>
          <p:nvSpPr>
            <p:cNvPr id="55" name="Google Shape;219;p7">
              <a:extLst>
                <a:ext uri="{FF2B5EF4-FFF2-40B4-BE49-F238E27FC236}">
                  <a16:creationId xmlns:a16="http://schemas.microsoft.com/office/drawing/2014/main" id="{75626623-1928-472A-A5C9-4A1DD93619DF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0;p7">
              <a:extLst>
                <a:ext uri="{FF2B5EF4-FFF2-40B4-BE49-F238E27FC236}">
                  <a16:creationId xmlns:a16="http://schemas.microsoft.com/office/drawing/2014/main" id="{3F9E262A-A395-40D4-B2CF-54C585E83FBC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1;p7">
              <a:extLst>
                <a:ext uri="{FF2B5EF4-FFF2-40B4-BE49-F238E27FC236}">
                  <a16:creationId xmlns:a16="http://schemas.microsoft.com/office/drawing/2014/main" id="{8A2ED9FD-8477-4285-9F13-576C0EA335B7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218;p7">
            <a:extLst>
              <a:ext uri="{FF2B5EF4-FFF2-40B4-BE49-F238E27FC236}">
                <a16:creationId xmlns:a16="http://schemas.microsoft.com/office/drawing/2014/main" id="{DC08AF8A-0AC9-4B15-BAD1-71361D3688CA}"/>
              </a:ext>
            </a:extLst>
          </p:cNvPr>
          <p:cNvGrpSpPr/>
          <p:nvPr/>
        </p:nvGrpSpPr>
        <p:grpSpPr>
          <a:xfrm>
            <a:off x="7463038" y="1986073"/>
            <a:ext cx="336000" cy="366577"/>
            <a:chOff x="1521475" y="1300675"/>
            <a:chExt cx="147700" cy="162000"/>
          </a:xfrm>
        </p:grpSpPr>
        <p:sp>
          <p:nvSpPr>
            <p:cNvPr id="59" name="Google Shape;219;p7">
              <a:extLst>
                <a:ext uri="{FF2B5EF4-FFF2-40B4-BE49-F238E27FC236}">
                  <a16:creationId xmlns:a16="http://schemas.microsoft.com/office/drawing/2014/main" id="{6D10C431-E6DF-430F-BA27-476C12224802}"/>
                </a:ext>
              </a:extLst>
            </p:cNvPr>
            <p:cNvSpPr/>
            <p:nvPr/>
          </p:nvSpPr>
          <p:spPr>
            <a:xfrm>
              <a:off x="1521475" y="1300675"/>
              <a:ext cx="147700" cy="158200"/>
            </a:xfrm>
            <a:custGeom>
              <a:avLst/>
              <a:gdLst/>
              <a:ahLst/>
              <a:cxnLst/>
              <a:rect l="l" t="t" r="r" b="b"/>
              <a:pathLst>
                <a:path w="5908" h="6328" fill="none" extrusionOk="0">
                  <a:moveTo>
                    <a:pt x="3202" y="39"/>
                  </a:moveTo>
                  <a:lnTo>
                    <a:pt x="5564" y="1220"/>
                  </a:lnTo>
                  <a:lnTo>
                    <a:pt x="5564" y="1220"/>
                  </a:lnTo>
                  <a:lnTo>
                    <a:pt x="5717" y="1297"/>
                  </a:lnTo>
                  <a:lnTo>
                    <a:pt x="5793" y="1449"/>
                  </a:lnTo>
                  <a:lnTo>
                    <a:pt x="5869" y="1601"/>
                  </a:lnTo>
                  <a:lnTo>
                    <a:pt x="5907" y="1754"/>
                  </a:lnTo>
                  <a:lnTo>
                    <a:pt x="5907" y="4574"/>
                  </a:lnTo>
                  <a:lnTo>
                    <a:pt x="5907" y="4574"/>
                  </a:lnTo>
                  <a:lnTo>
                    <a:pt x="5869" y="4726"/>
                  </a:lnTo>
                  <a:lnTo>
                    <a:pt x="5793" y="4879"/>
                  </a:lnTo>
                  <a:lnTo>
                    <a:pt x="5717" y="4993"/>
                  </a:lnTo>
                  <a:lnTo>
                    <a:pt x="5564" y="5069"/>
                  </a:lnTo>
                  <a:lnTo>
                    <a:pt x="3202" y="6251"/>
                  </a:lnTo>
                  <a:lnTo>
                    <a:pt x="3202" y="6251"/>
                  </a:lnTo>
                  <a:lnTo>
                    <a:pt x="3087" y="6289"/>
                  </a:lnTo>
                  <a:lnTo>
                    <a:pt x="2935" y="6327"/>
                  </a:lnTo>
                  <a:lnTo>
                    <a:pt x="2821" y="6289"/>
                  </a:lnTo>
                  <a:lnTo>
                    <a:pt x="2668" y="6251"/>
                  </a:lnTo>
                  <a:lnTo>
                    <a:pt x="343" y="5069"/>
                  </a:lnTo>
                  <a:lnTo>
                    <a:pt x="343" y="5069"/>
                  </a:lnTo>
                  <a:lnTo>
                    <a:pt x="191" y="4993"/>
                  </a:lnTo>
                  <a:lnTo>
                    <a:pt x="77" y="4879"/>
                  </a:lnTo>
                  <a:lnTo>
                    <a:pt x="39" y="4726"/>
                  </a:lnTo>
                  <a:lnTo>
                    <a:pt x="0" y="4536"/>
                  </a:lnTo>
                  <a:lnTo>
                    <a:pt x="0" y="1754"/>
                  </a:lnTo>
                  <a:lnTo>
                    <a:pt x="0" y="1754"/>
                  </a:lnTo>
                  <a:lnTo>
                    <a:pt x="39" y="1601"/>
                  </a:lnTo>
                  <a:lnTo>
                    <a:pt x="77" y="1449"/>
                  </a:lnTo>
                  <a:lnTo>
                    <a:pt x="191" y="1297"/>
                  </a:lnTo>
                  <a:lnTo>
                    <a:pt x="343" y="1220"/>
                  </a:lnTo>
                  <a:lnTo>
                    <a:pt x="2668" y="39"/>
                  </a:lnTo>
                  <a:lnTo>
                    <a:pt x="2668" y="39"/>
                  </a:lnTo>
                  <a:lnTo>
                    <a:pt x="2821" y="1"/>
                  </a:lnTo>
                  <a:lnTo>
                    <a:pt x="2935" y="1"/>
                  </a:lnTo>
                  <a:lnTo>
                    <a:pt x="3087" y="1"/>
                  </a:lnTo>
                  <a:lnTo>
                    <a:pt x="3202" y="39"/>
                  </a:lnTo>
                  <a:lnTo>
                    <a:pt x="3202" y="39"/>
                  </a:lnTo>
                  <a:close/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0;p7">
              <a:extLst>
                <a:ext uri="{FF2B5EF4-FFF2-40B4-BE49-F238E27FC236}">
                  <a16:creationId xmlns:a16="http://schemas.microsoft.com/office/drawing/2014/main" id="{66BCB632-609C-4A60-8FFE-424B511F8DB0}"/>
                </a:ext>
              </a:extLst>
            </p:cNvPr>
            <p:cNvSpPr/>
            <p:nvPr/>
          </p:nvSpPr>
          <p:spPr>
            <a:xfrm>
              <a:off x="1524325" y="1336875"/>
              <a:ext cx="142950" cy="35300"/>
            </a:xfrm>
            <a:custGeom>
              <a:avLst/>
              <a:gdLst/>
              <a:ahLst/>
              <a:cxnLst/>
              <a:rect l="l" t="t" r="r" b="b"/>
              <a:pathLst>
                <a:path w="5718" h="1412" fill="none" extrusionOk="0">
                  <a:moveTo>
                    <a:pt x="1" y="1"/>
                  </a:moveTo>
                  <a:lnTo>
                    <a:pt x="2859" y="1411"/>
                  </a:lnTo>
                  <a:lnTo>
                    <a:pt x="5717" y="1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1;p7">
              <a:extLst>
                <a:ext uri="{FF2B5EF4-FFF2-40B4-BE49-F238E27FC236}">
                  <a16:creationId xmlns:a16="http://schemas.microsoft.com/office/drawing/2014/main" id="{C4A7A265-01FF-417F-BEC8-0D97F517BB59}"/>
                </a:ext>
              </a:extLst>
            </p:cNvPr>
            <p:cNvSpPr/>
            <p:nvPr/>
          </p:nvSpPr>
          <p:spPr>
            <a:xfrm>
              <a:off x="1594825" y="1374050"/>
              <a:ext cx="25" cy="88625"/>
            </a:xfrm>
            <a:custGeom>
              <a:avLst/>
              <a:gdLst/>
              <a:ahLst/>
              <a:cxnLst/>
              <a:rect l="l" t="t" r="r" b="b"/>
              <a:pathLst>
                <a:path w="1" h="3545" fill="none" extrusionOk="0">
                  <a:moveTo>
                    <a:pt x="1" y="3545"/>
                  </a:moveTo>
                  <a:lnTo>
                    <a:pt x="1" y="0"/>
                  </a:lnTo>
                </a:path>
              </a:pathLst>
            </a:custGeom>
            <a:noFill/>
            <a:ln w="1430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DFC90B-764E-49AB-AD6A-7C5CD58F1D37}"/>
              </a:ext>
            </a:extLst>
          </p:cNvPr>
          <p:cNvSpPr/>
          <p:nvPr/>
        </p:nvSpPr>
        <p:spPr>
          <a:xfrm>
            <a:off x="6353972" y="836686"/>
            <a:ext cx="2551857" cy="357978"/>
          </a:xfrm>
          <a:prstGeom prst="rect">
            <a:avLst/>
          </a:prstGeom>
          <a:solidFill>
            <a:srgbClr val="A5B0F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Developed in Unity and C#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Connect Panel.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Select Shimmer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Connect/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Disconnect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Start/Stop Streaming data.</a:t>
            </a:r>
            <a:endParaRPr sz="18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B08BE-0970-4715-8DAC-70DB9607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23990"/>
            <a:ext cx="4405500" cy="2813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Recording Panel.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Start/Stop recording from shimmer.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Save the data to file.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Text box to enter filename.</a:t>
            </a:r>
            <a:endParaRPr sz="18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BAE8ED-9A35-4D3A-8FCE-3F6B1084C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23990"/>
            <a:ext cx="4405501" cy="28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/>
          <p:nvPr/>
        </p:nvSpPr>
        <p:spPr>
          <a:xfrm>
            <a:off x="3693400" y="725225"/>
            <a:ext cx="4807549" cy="374273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A5B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3894425" y="923990"/>
            <a:ext cx="44055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999999"/>
              </a:solidFill>
            </a:endParaRPr>
          </a:p>
        </p:txBody>
      </p:sp>
      <p:sp>
        <p:nvSpPr>
          <p:cNvPr id="477" name="Google Shape;477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78" name="Google Shape;478;p35"/>
          <p:cNvSpPr txBox="1">
            <a:spLocks noGrp="1"/>
          </p:cNvSpPr>
          <p:nvPr>
            <p:ph type="body" idx="4294967295"/>
          </p:nvPr>
        </p:nvSpPr>
        <p:spPr>
          <a:xfrm>
            <a:off x="485850" y="671150"/>
            <a:ext cx="2097900" cy="3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rPr>
              <a:t>Playback Panel</a:t>
            </a:r>
            <a:endParaRPr dirty="0">
              <a:solidFill>
                <a:srgbClr val="A5B0FE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Playback session after loading in from file.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Load a file for play back.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800" dirty="0"/>
              <a:t>Slider to set Playback speed.</a:t>
            </a:r>
            <a:endParaRPr sz="18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CAF082AF-6090-45C6-9F65-DF5F379A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25" y="935067"/>
            <a:ext cx="4405500" cy="28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8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>
            <a:spLocks noGrp="1"/>
          </p:cNvSpPr>
          <p:nvPr>
            <p:ph type="title"/>
          </p:nvPr>
        </p:nvSpPr>
        <p:spPr>
          <a:xfrm>
            <a:off x="457200" y="437322"/>
            <a:ext cx="5138700" cy="1007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OUTCOMES</a:t>
            </a:r>
            <a:endParaRPr dirty="0"/>
          </a:p>
        </p:txBody>
      </p:sp>
      <p:sp>
        <p:nvSpPr>
          <p:cNvPr id="418" name="Google Shape;418;p31"/>
          <p:cNvSpPr txBox="1">
            <a:spLocks noGrp="1"/>
          </p:cNvSpPr>
          <p:nvPr>
            <p:ph type="body" idx="1"/>
          </p:nvPr>
        </p:nvSpPr>
        <p:spPr>
          <a:xfrm>
            <a:off x="4572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Rotation and Impact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Rotating a model in 3D space with data from the shimmer device.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Detecting Impact with slider to increase/ decrease the impact threshold.</a:t>
            </a:r>
            <a:endParaRPr sz="1200" dirty="0"/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2"/>
          </p:nvPr>
        </p:nvSpPr>
        <p:spPr>
          <a:xfrm>
            <a:off x="219835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Persistence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Data from training sessions can be saved and loaded for later analysis</a:t>
            </a:r>
            <a:endParaRPr sz="1200" dirty="0"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3"/>
          </p:nvPr>
        </p:nvSpPr>
        <p:spPr>
          <a:xfrm>
            <a:off x="3939500" y="13567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Connectivity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Simple connection menu and device finder menu to locate paired devices.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Green/red UI feedback.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421" name="Google Shape;421;p3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body" idx="1"/>
          </p:nvPr>
        </p:nvSpPr>
        <p:spPr>
          <a:xfrm>
            <a:off x="4572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Streaming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Start/Stop streaming and simple </a:t>
            </a:r>
            <a:r>
              <a:rPr lang="en-AU" dirty="0"/>
              <a:t>green/red</a:t>
            </a:r>
            <a:r>
              <a:rPr lang="en" dirty="0"/>
              <a:t> UI feedback</a:t>
            </a:r>
            <a:endParaRPr sz="1200" dirty="0"/>
          </a:p>
        </p:txBody>
      </p:sp>
      <p:sp>
        <p:nvSpPr>
          <p:cNvPr id="423" name="Google Shape;423;p31"/>
          <p:cNvSpPr txBox="1">
            <a:spLocks noGrp="1"/>
          </p:cNvSpPr>
          <p:nvPr>
            <p:ph type="body" idx="2"/>
          </p:nvPr>
        </p:nvSpPr>
        <p:spPr>
          <a:xfrm>
            <a:off x="219835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Recording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Start/Stop recording training  sessions.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Save sessions to csv file.</a:t>
            </a:r>
            <a:endParaRPr sz="1200" dirty="0"/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3"/>
          </p:nvPr>
        </p:nvSpPr>
        <p:spPr>
          <a:xfrm>
            <a:off x="3939500" y="3109375"/>
            <a:ext cx="1656300" cy="17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b="1" dirty="0"/>
              <a:t>Playback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sz="1200" dirty="0"/>
              <a:t>Load saved files and playback.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AU" dirty="0"/>
              <a:t>Set playback speed with slider.</a:t>
            </a:r>
            <a:r>
              <a:rPr lang="en" sz="1200" dirty="0"/>
              <a:t>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417</Words>
  <Application>Microsoft Office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Barlow</vt:lpstr>
      <vt:lpstr>Barlow Light</vt:lpstr>
      <vt:lpstr>Miriam Libre</vt:lpstr>
      <vt:lpstr>Arial</vt:lpstr>
      <vt:lpstr>Roderigo template</vt:lpstr>
      <vt:lpstr>Shimmer3 IMU Research</vt:lpstr>
      <vt:lpstr>Project Concept</vt:lpstr>
      <vt:lpstr> Research</vt:lpstr>
      <vt:lpstr>Research</vt:lpstr>
      <vt:lpstr>Project Architecture</vt:lpstr>
      <vt:lpstr>PowerPoint Presentation</vt:lpstr>
      <vt:lpstr>PowerPoint Presentation</vt:lpstr>
      <vt:lpstr>PowerPoint Presentation</vt:lpstr>
      <vt:lpstr>LET’S REVIEW SOME OUTCOMES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Shimmer3 IMU Research</dc:title>
  <cp:lastModifiedBy>David Gallagher</cp:lastModifiedBy>
  <cp:revision>22</cp:revision>
  <dcterms:modified xsi:type="dcterms:W3CDTF">2019-04-28T15:39:51Z</dcterms:modified>
</cp:coreProperties>
</file>