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comments/comment1.xml" ContentType="application/vnd.openxmlformats-officedocument.presentationml.comments+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comments/comment2.xml" ContentType="application/vnd.openxmlformats-officedocument.presentationml.comments+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6" r:id="rId4"/>
    <p:sldMasterId id="2147483732" r:id="rId5"/>
  </p:sldMasterIdLst>
  <p:notesMasterIdLst>
    <p:notesMasterId r:id="rId36"/>
  </p:notesMasterIdLst>
  <p:sldIdLst>
    <p:sldId id="256" r:id="rId6"/>
    <p:sldId id="418" r:id="rId7"/>
    <p:sldId id="417" r:id="rId8"/>
    <p:sldId id="312" r:id="rId9"/>
    <p:sldId id="391" r:id="rId10"/>
    <p:sldId id="392" r:id="rId11"/>
    <p:sldId id="393" r:id="rId12"/>
    <p:sldId id="394" r:id="rId13"/>
    <p:sldId id="396" r:id="rId14"/>
    <p:sldId id="395" r:id="rId15"/>
    <p:sldId id="397" r:id="rId16"/>
    <p:sldId id="398" r:id="rId17"/>
    <p:sldId id="399" r:id="rId18"/>
    <p:sldId id="400" r:id="rId19"/>
    <p:sldId id="401" r:id="rId20"/>
    <p:sldId id="402" r:id="rId21"/>
    <p:sldId id="403" r:id="rId22"/>
    <p:sldId id="404" r:id="rId23"/>
    <p:sldId id="406" r:id="rId24"/>
    <p:sldId id="411" r:id="rId25"/>
    <p:sldId id="410" r:id="rId26"/>
    <p:sldId id="412" r:id="rId27"/>
    <p:sldId id="413" r:id="rId28"/>
    <p:sldId id="414" r:id="rId29"/>
    <p:sldId id="415" r:id="rId30"/>
    <p:sldId id="423" r:id="rId31"/>
    <p:sldId id="424" r:id="rId32"/>
    <p:sldId id="405" r:id="rId33"/>
    <p:sldId id="407" r:id="rId34"/>
    <p:sldId id="42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4609D09-1328-48BD-948B-24BAD2585D90}">
          <p14:sldIdLst>
            <p14:sldId id="256"/>
            <p14:sldId id="418"/>
            <p14:sldId id="417"/>
          </p14:sldIdLst>
        </p14:section>
        <p14:section name="Recap: Delegates" id="{89E622EA-3721-4CFE-AD3E-B32846005EE6}">
          <p14:sldIdLst>
            <p14:sldId id="312"/>
            <p14:sldId id="391"/>
            <p14:sldId id="392"/>
          </p14:sldIdLst>
        </p14:section>
        <p14:section name="Lambda Expressions" id="{5105C4D5-4757-480A-AEDB-3F3A4630F1E5}">
          <p14:sldIdLst>
            <p14:sldId id="393"/>
            <p14:sldId id="394"/>
            <p14:sldId id="396"/>
            <p14:sldId id="395"/>
          </p14:sldIdLst>
        </p14:section>
        <p14:section name="Extension Methods" id="{CC686026-748A-42F9-BA0F-C024543FA01A}">
          <p14:sldIdLst>
            <p14:sldId id="397"/>
            <p14:sldId id="398"/>
            <p14:sldId id="399"/>
            <p14:sldId id="400"/>
            <p14:sldId id="401"/>
          </p14:sldIdLst>
        </p14:section>
        <p14:section name="LINQ" id="{C55F280A-3BB9-47C1-A98C-1448CEAB345B}">
          <p14:sldIdLst>
            <p14:sldId id="402"/>
            <p14:sldId id="403"/>
            <p14:sldId id="404"/>
            <p14:sldId id="406"/>
            <p14:sldId id="411"/>
            <p14:sldId id="410"/>
            <p14:sldId id="412"/>
            <p14:sldId id="413"/>
            <p14:sldId id="414"/>
            <p14:sldId id="415"/>
            <p14:sldId id="423"/>
            <p14:sldId id="424"/>
            <p14:sldId id="405"/>
            <p14:sldId id="407"/>
          </p14:sldIdLst>
        </p14:section>
        <p14:section name="Reflection" id="{67779D9C-4C90-44C2-8C8D-FDF6DBE6A547}">
          <p14:sldIdLst>
            <p14:sldId id="422"/>
          </p14:sldIdLst>
        </p14:section>
        <p14:section name="Outro" id="{04B2471B-AB35-4841-BEC3-FBCD8C528D2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odor Preluca" initials="TP" lastIdx="25" clrIdx="0">
    <p:extLst>
      <p:ext uri="{19B8F6BF-5375-455C-9EA6-DF929625EA0E}">
        <p15:presenceInfo xmlns:p15="http://schemas.microsoft.com/office/powerpoint/2012/main" userId="S::teodor.preluca@iquestgroup.com::93b4e177-fd5a-47cc-ae7b-a05f93d487b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397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24" autoAdjust="0"/>
    <p:restoredTop sz="93750" autoAdjust="0"/>
  </p:normalViewPr>
  <p:slideViewPr>
    <p:cSldViewPr snapToGrid="0">
      <p:cViewPr varScale="1">
        <p:scale>
          <a:sx n="103" d="100"/>
          <a:sy n="103" d="100"/>
        </p:scale>
        <p:origin x="72"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1T20:02:15.989" idx="24">
    <p:pos x="10" y="10"/>
    <p:text>https://sharplab.io/#v2:C4LgTgrgdgPgAgJgIwFgBQcAMACOSB0AMgJZQCOA3OlrkgCxVrUDMuCtA7NgN7rb9t2vJmgFjsfcfwBuAQzDYwAewC2sqMVnYAvNigBTAO7YAwkujAwAT24A5WSv07sAIgBKq9ZpcAabIX0Ac1kAGwARMFIAa1JAgEFAp10kAA4AX0YpGXlsaGJgfQATAGlYwtVnA2MzC2s7ByTXAFUNAsLsUqhA8pVffyDQiOjYhMbUjMkpOQViAGN9EPV23T0jU3MoSxt7R2cXAEl5xahCvoDg8MioGK7R5wRMCdEs6dyAZy1dKvXa7Ya9lr5IrYADKwFkBTe2CUADNsHFHJFZrIzgNLsNbol7kgnlkJM8pjkAA76JREkKNb4kN7AAA8AAV9GA3kooAA+YR4sTfRnM1ncbA7RouACiKmIIV8ky5Mp+m2szkUng0sh80tleJM+SsexMIQgACs+uqNVJRtoAKwWtJqglcnlMllQAVCvYAWSUIRCVildtNUhq8p1ujybU63VUtv9XK1wGDrgAQvpZLNWW8YcQFqco9GsubmDiczKHXznYL/roXAmDQA3sBRX25rKBrbOOYLJZFpsCWPx9z6KxRA2yaQAW4bXe78MS2iQAE4bSapCWnS6K64AGJgfRvAAW2HpV3mjanPY2rZDH0n3d7eyTIQAtHFiGAT6fp/ptA9F36siv+eWuyVnEkrXk2LYKpeqpLrmt7ARANKkG+p7msgP6mv+ZaupW9KyBAoEwdGEHxsoagqmBsHansABq+HIlAyFTqhhaEdyay8qugHCoyBSvhRRHnpBuStEU4Y9Px/pwa4tEhPRjHdua87obKmFrkBrggfoAAe8ngYJ8btschQSaaUkuAAErIMJQPIMIGkoYCFBAfGsaaikLhqMG4lkMEAPS+XEhTtOo2DaQUUBvMQrLYI4wC7ko7RxRC2AFF6UIIdghi7vocVMtgWgkqW2DEFCsL9Bc2BDNcsT5YkMF+b5ADixDSE4uz6K11isk4ZUUhVhRXDcgS1fofgAEYQMAwmFHlyD1b+/D+c1rUxU4HVMjqsiJH4SwpdlegQCoY15WVJJkhSxVQHtTghCVU2GPk+5JVNW1OOq80+XaaTSpM83fQt+L8HArCIAejr8u9APA7QOBCpkWTQ3gOC9vDUjQ8RcpbKj4jQ6QU2jNj/1iNKiPsMRnIaojSCww02NiLjmzlYMg0jIkdPiP96Bc3akjoEAA</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11T20:44:19.643" idx="25">
    <p:pos x="10" y="10"/>
    <p:text>https://sharplab.io/#v2:C4LgTgrgdgPgAgJgIwFgBQcAMACOSAsA3OlrkgHQAyAllAI7FoCQLLJAzLgmQOzoDeTdEObDECYf2FMaAZ2AAeAAoBTMLID2UAHzZ5EACYqowatgC82KCoDu2OYtXqt2qcxbW7TzVAAUAIgBxFQ0wAHMVfwBKABppJk9sby0AgEEoAENouPcE2yS1HwCASUzs+MTkvyDaLNiK/KqAwOoAYwhy3MrClP9UgBtaztZu52qAMRV+lVaMqGGPRp6JqZUM1ujpAF9GNncANwywbDAVWQh+4FkLbGDgAf6AZWBDYyuAIQzZFQMAeT99EYTNQYnoLLpZOQAHIZAC2KnIAGEtMAMrRZAEwv5QXhyM8wLQwsjYQAHI7UHxIiBgU4mREXF6nYphKChFSIr4qKJRXZMPAATl8p3Ol0h42o6mAvm5vOkh2OwoZsm4ljuABEVAAzNSnAwPZ6vEyyT7fP4Al5A0yg67mCHQuEI5EmNFQDH+LE4ij4wnEskEyn0mlvemXakqZms04c74y6QCoVnJUIcjiyXSnnCLbCdDYXO4TiIApjSRxgtIHAw+HYfgRYCEb51rPuUtFop4HCZeFRaRuViVlQ3TsqXlNvYsOCcDT7HXUIxkHAAFQ03qgYWlPficB42GAAAsKfb4SPMzm82IywA2MjsBTt3R3fUWt7Gzlm3x4G9VCFPo04gCsyjLKCABGGgaP0ujrKYWjdswvYyBSih3noqytMAPwGgYNpWPkDi3uW2jSowebYEwmpsusu7YL4VR6Ba2C0HRhpXLBLDwUw1CatRUHUCkgLcvE7F8kggoACT+PwgJbNgrS7ho3zzBmuRMN80xoRhFqQqkBgGL4gKHlyvJMKOxnSHG26qTM6EGJhsi7KO55kFeH74Zg94qMAGrakGer9E8P4fK+/zvkgn7LN+zGyP+gFjCBYEQdgPEwSWaAkWRFGydRtGAgxUBMZasisUw7GcdxaG8eahgCbkQnxuJkkWtJRjebqMlyQp0RGcJSC4BZFoGUZJmjk2WxAA</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D0E9D-7AB6-4DFB-9B3A-1E2236D72E3A}" type="datetimeFigureOut">
              <a:rPr lang="en-US" smtClean="0"/>
              <a:t>3/12/2021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9A851-121F-4991-A0CE-EF48BB6B87B6}" type="slidenum">
              <a:rPr lang="en-US" smtClean="0"/>
              <a:t>‹#›</a:t>
            </a:fld>
            <a:endParaRPr lang="en-US"/>
          </a:p>
        </p:txBody>
      </p:sp>
    </p:spTree>
    <p:extLst>
      <p:ext uri="{BB962C8B-B14F-4D97-AF65-F5344CB8AC3E}">
        <p14:creationId xmlns:p14="http://schemas.microsoft.com/office/powerpoint/2010/main" val="3733306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1_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p:nvPicPr>
        <p:blipFill rotWithShape="1">
          <a:blip r:embed="rId2">
            <a:alphaModFix amt="76000"/>
            <a:extLst>
              <a:ext uri="{28A0092B-C50C-407E-A947-70E740481C1C}">
                <a14:useLocalDpi xmlns:a14="http://schemas.microsoft.com/office/drawing/2010/main"/>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0" b="1" i="0">
                <a:solidFill>
                  <a:schemeClr val="tx2"/>
                </a:solidFill>
                <a:latin typeface="Equip Extended" panose="02000503030000020004" pitchFamily="2" charset="77"/>
              </a:defRPr>
            </a:lvl1pPr>
          </a:lstStyle>
          <a:p>
            <a:r>
              <a:rPr lang="en-GB"/>
              <a:t>Edit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300" b="0" i="0">
                <a:solidFill>
                  <a:schemeClr val="tx2"/>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6A518BE8-50AE-D748-ACE2-D2800731CFF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Tree>
    <p:extLst>
      <p:ext uri="{BB962C8B-B14F-4D97-AF65-F5344CB8AC3E}">
        <p14:creationId xmlns:p14="http://schemas.microsoft.com/office/powerpoint/2010/main" val="301853227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3_Section Small Title Green ">
    <p:bg>
      <p:bgPr>
        <a:solidFill>
          <a:schemeClr val="accent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tx2"/>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tx2"/>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1268778704"/>
      </p:ext>
    </p:extLst>
  </p:cSld>
  <p:clrMapOvr>
    <a:masterClrMapping/>
  </p:clrMapOvr>
  <p:hf sldNum="0" hd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11_1_Info Table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3494186" y="1755524"/>
            <a:ext cx="2570400" cy="834995"/>
          </a:xfrm>
          <a:prstGeom prst="rect">
            <a:avLst/>
          </a:prstGeom>
          <a:solidFill>
            <a:srgbClr val="D1F5EA"/>
          </a:solidFill>
        </p:spPr>
        <p:txBody>
          <a:bodyPr lIns="180000" tIns="180000" rIns="180000" bIns="144000" anchor="t">
            <a:spAutoFit/>
          </a:bodyPr>
          <a:lstStyle>
            <a:lvl1pPr marL="0" indent="0">
              <a:lnSpc>
                <a:spcPct val="100000"/>
              </a:lnSpc>
              <a:buNone/>
              <a:defRPr sz="11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0" name="Text Placeholder 22">
            <a:extLst>
              <a:ext uri="{FF2B5EF4-FFF2-40B4-BE49-F238E27FC236}">
                <a16:creationId xmlns:a16="http://schemas.microsoft.com/office/drawing/2014/main" id="{BBB37DEF-BE80-004C-A791-E44D6ED0CDAF}"/>
              </a:ext>
            </a:extLst>
          </p:cNvPr>
          <p:cNvSpPr>
            <a:spLocks noGrp="1"/>
          </p:cNvSpPr>
          <p:nvPr>
            <p:ph type="body" sz="quarter" idx="32" hasCustomPrompt="1"/>
          </p:nvPr>
        </p:nvSpPr>
        <p:spPr>
          <a:xfrm>
            <a:off x="622800" y="1934653"/>
            <a:ext cx="2570400" cy="369332"/>
          </a:xfrm>
        </p:spPr>
        <p:txBody>
          <a:bodyPr wrap="square" anchor="b">
            <a:spAutoFit/>
          </a:bodyPr>
          <a:lstStyle>
            <a:lvl1pPr marL="0" indent="0">
              <a:lnSpc>
                <a:spcPct val="100000"/>
              </a:lnSpc>
              <a:buNone/>
              <a:defRPr sz="1800" b="1" i="0">
                <a:solidFill>
                  <a:schemeClr val="tx2"/>
                </a:solidFill>
                <a:latin typeface="Equip Extended" panose="02000503030000020004" pitchFamily="2" charset="77"/>
              </a:defRPr>
            </a:lvl1pPr>
          </a:lstStyle>
          <a:p>
            <a:r>
              <a:rPr lang="en-GB"/>
              <a:t>Edit headline</a:t>
            </a:r>
            <a:endParaRPr lang="en-PT"/>
          </a:p>
        </p:txBody>
      </p:sp>
      <p:sp>
        <p:nvSpPr>
          <p:cNvPr id="19" name="Text Placeholder 7">
            <a:extLst>
              <a:ext uri="{FF2B5EF4-FFF2-40B4-BE49-F238E27FC236}">
                <a16:creationId xmlns:a16="http://schemas.microsoft.com/office/drawing/2014/main" id="{01FD2405-E850-EC47-ABD7-20D650145DCB}"/>
              </a:ext>
            </a:extLst>
          </p:cNvPr>
          <p:cNvSpPr>
            <a:spLocks noGrp="1"/>
          </p:cNvSpPr>
          <p:nvPr>
            <p:ph type="body" sz="quarter" idx="31" hasCustomPrompt="1"/>
          </p:nvPr>
        </p:nvSpPr>
        <p:spPr>
          <a:xfrm>
            <a:off x="622215" y="1760771"/>
            <a:ext cx="2570400" cy="303536"/>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200" b="0" i="0">
                <a:solidFill>
                  <a:schemeClr val="tx2"/>
                </a:solidFill>
                <a:latin typeface="Equip Extended Light" panose="02000503000000020004" pitchFamily="2" charset="77"/>
              </a:defRPr>
            </a:lvl1pPr>
          </a:lstStyle>
          <a:p>
            <a:pPr lvl="0"/>
            <a:r>
              <a:rPr lang="en-GB"/>
              <a:t>Edit subtitle</a:t>
            </a:r>
          </a:p>
        </p:txBody>
      </p:sp>
      <p:sp>
        <p:nvSpPr>
          <p:cNvPr id="22" name="Text Placeholder 7">
            <a:extLst>
              <a:ext uri="{FF2B5EF4-FFF2-40B4-BE49-F238E27FC236}">
                <a16:creationId xmlns:a16="http://schemas.microsoft.com/office/drawing/2014/main" id="{F0CF970B-D76A-D440-BA36-F06442274375}"/>
              </a:ext>
            </a:extLst>
          </p:cNvPr>
          <p:cNvSpPr>
            <a:spLocks noGrp="1"/>
          </p:cNvSpPr>
          <p:nvPr>
            <p:ph type="body" sz="quarter" idx="33" hasCustomPrompt="1"/>
          </p:nvPr>
        </p:nvSpPr>
        <p:spPr>
          <a:xfrm>
            <a:off x="3494186" y="2590519"/>
            <a:ext cx="2570400" cy="2998800"/>
          </a:xfrm>
          <a:prstGeom prst="rect">
            <a:avLst/>
          </a:prstGeom>
          <a:solidFill>
            <a:srgbClr val="D1F5EA"/>
          </a:solidFill>
        </p:spPr>
        <p:txBody>
          <a:bodyPr lIns="180000" tIns="180000" rIns="180000" bIns="144000" anchor="t">
            <a:noAutofit/>
          </a:bodyPr>
          <a:lstStyle>
            <a:lvl1pPr marL="171450" indent="-171450">
              <a:lnSpc>
                <a:spcPct val="100000"/>
              </a:lnSpc>
              <a:buFont typeface="Arial" panose="020B0604020202020204" pitchFamily="34" charset="0"/>
              <a:buChar char="•"/>
              <a:defRPr sz="11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3" name="Text Placeholder 7">
            <a:extLst>
              <a:ext uri="{FF2B5EF4-FFF2-40B4-BE49-F238E27FC236}">
                <a16:creationId xmlns:a16="http://schemas.microsoft.com/office/drawing/2014/main" id="{0CEA904A-B014-3746-B053-76099188B5F8}"/>
              </a:ext>
            </a:extLst>
          </p:cNvPr>
          <p:cNvSpPr>
            <a:spLocks noGrp="1"/>
          </p:cNvSpPr>
          <p:nvPr>
            <p:ph type="body" sz="quarter" idx="34" hasCustomPrompt="1"/>
          </p:nvPr>
        </p:nvSpPr>
        <p:spPr>
          <a:xfrm>
            <a:off x="6208586" y="1755524"/>
            <a:ext cx="2570400" cy="834995"/>
          </a:xfrm>
          <a:prstGeom prst="rect">
            <a:avLst/>
          </a:prstGeom>
          <a:solidFill>
            <a:srgbClr val="EFF1F4"/>
          </a:solidFill>
        </p:spPr>
        <p:txBody>
          <a:bodyPr lIns="180000" tIns="180000" rIns="180000" bIns="144000" anchor="t">
            <a:spAutoFit/>
          </a:bodyPr>
          <a:lstStyle>
            <a:lvl1pPr marL="0" indent="0">
              <a:lnSpc>
                <a:spcPct val="100000"/>
              </a:lnSpc>
              <a:buNone/>
              <a:defRPr sz="1100" b="1" i="0">
                <a:solidFill>
                  <a:schemeClr val="bg2"/>
                </a:solidFill>
                <a:latin typeface="Equip Extended" panose="02000503030000020004" pitchFamily="2" charset="77"/>
              </a:defRPr>
            </a:lvl1pPr>
          </a:lstStyle>
          <a:p>
            <a:pPr lvl="0"/>
            <a:r>
              <a:rPr lang="en-GB"/>
              <a:t>The word "technology" can also be used to refer to a collection of techniques</a:t>
            </a:r>
          </a:p>
        </p:txBody>
      </p:sp>
      <p:sp>
        <p:nvSpPr>
          <p:cNvPr id="31" name="Text Placeholder 7">
            <a:extLst>
              <a:ext uri="{FF2B5EF4-FFF2-40B4-BE49-F238E27FC236}">
                <a16:creationId xmlns:a16="http://schemas.microsoft.com/office/drawing/2014/main" id="{679F772A-C55B-574E-9E34-F6F01DB230C3}"/>
              </a:ext>
            </a:extLst>
          </p:cNvPr>
          <p:cNvSpPr>
            <a:spLocks noGrp="1"/>
          </p:cNvSpPr>
          <p:nvPr>
            <p:ph type="body" sz="quarter" idx="35" hasCustomPrompt="1"/>
          </p:nvPr>
        </p:nvSpPr>
        <p:spPr>
          <a:xfrm>
            <a:off x="6208586" y="2590519"/>
            <a:ext cx="2570400" cy="2998800"/>
          </a:xfrm>
          <a:prstGeom prst="rect">
            <a:avLst/>
          </a:prstGeom>
          <a:solidFill>
            <a:srgbClr val="EFF1F4"/>
          </a:solidFill>
        </p:spPr>
        <p:txBody>
          <a:bodyPr lIns="180000" tIns="180000" rIns="180000" bIns="144000" anchor="t">
            <a:noAutofit/>
          </a:bodyPr>
          <a:lstStyle>
            <a:lvl1pPr marL="171450" indent="-171450">
              <a:lnSpc>
                <a:spcPct val="100000"/>
              </a:lnSpc>
              <a:buClr>
                <a:srgbClr val="8693A7"/>
              </a:buClr>
              <a:buFont typeface="Arial" panose="020B0604020202020204" pitchFamily="34" charset="0"/>
              <a:buChar char="•"/>
              <a:defRPr sz="1100" b="0" i="0">
                <a:solidFill>
                  <a:schemeClr val="bg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33" name="Text Placeholder 7">
            <a:extLst>
              <a:ext uri="{FF2B5EF4-FFF2-40B4-BE49-F238E27FC236}">
                <a16:creationId xmlns:a16="http://schemas.microsoft.com/office/drawing/2014/main" id="{C1047E55-6114-6A4D-811D-E749F327667F}"/>
              </a:ext>
            </a:extLst>
          </p:cNvPr>
          <p:cNvSpPr>
            <a:spLocks noGrp="1"/>
          </p:cNvSpPr>
          <p:nvPr>
            <p:ph type="body" sz="quarter" idx="36" hasCustomPrompt="1"/>
          </p:nvPr>
        </p:nvSpPr>
        <p:spPr>
          <a:xfrm>
            <a:off x="8922986" y="1755524"/>
            <a:ext cx="2570400" cy="834995"/>
          </a:xfrm>
          <a:prstGeom prst="rect">
            <a:avLst/>
          </a:prstGeom>
          <a:solidFill>
            <a:srgbClr val="EFF1F4"/>
          </a:solidFill>
        </p:spPr>
        <p:txBody>
          <a:bodyPr lIns="180000" tIns="180000" rIns="180000" bIns="144000" anchor="t">
            <a:spAutoFit/>
          </a:bodyPr>
          <a:lstStyle>
            <a:lvl1pPr marL="0" indent="0">
              <a:lnSpc>
                <a:spcPct val="100000"/>
              </a:lnSpc>
              <a:buNone/>
              <a:defRPr sz="1100" b="1" i="0">
                <a:solidFill>
                  <a:schemeClr val="bg2"/>
                </a:solidFill>
                <a:latin typeface="Equip Extended" panose="02000503030000020004" pitchFamily="2" charset="77"/>
              </a:defRPr>
            </a:lvl1pPr>
          </a:lstStyle>
          <a:p>
            <a:pPr lvl="0"/>
            <a:r>
              <a:rPr lang="en-GB"/>
              <a:t>The word "technology" can also be used to refer to a collection of techniques</a:t>
            </a:r>
          </a:p>
        </p:txBody>
      </p:sp>
      <p:sp>
        <p:nvSpPr>
          <p:cNvPr id="35" name="Text Placeholder 7">
            <a:extLst>
              <a:ext uri="{FF2B5EF4-FFF2-40B4-BE49-F238E27FC236}">
                <a16:creationId xmlns:a16="http://schemas.microsoft.com/office/drawing/2014/main" id="{70CC261A-E3CD-8547-B4FB-51AE5DD6D404}"/>
              </a:ext>
            </a:extLst>
          </p:cNvPr>
          <p:cNvSpPr>
            <a:spLocks noGrp="1"/>
          </p:cNvSpPr>
          <p:nvPr>
            <p:ph type="body" sz="quarter" idx="37" hasCustomPrompt="1"/>
          </p:nvPr>
        </p:nvSpPr>
        <p:spPr>
          <a:xfrm>
            <a:off x="8922986" y="2590519"/>
            <a:ext cx="2570400" cy="2998800"/>
          </a:xfrm>
          <a:prstGeom prst="rect">
            <a:avLst/>
          </a:prstGeom>
          <a:solidFill>
            <a:srgbClr val="EFF1F4"/>
          </a:solidFill>
        </p:spPr>
        <p:txBody>
          <a:bodyPr lIns="180000" tIns="180000" rIns="180000" bIns="144000" anchor="t">
            <a:noAutofit/>
          </a:bodyPr>
          <a:lstStyle>
            <a:lvl1pPr marL="171450" indent="-171450">
              <a:lnSpc>
                <a:spcPct val="100000"/>
              </a:lnSpc>
              <a:buClr>
                <a:srgbClr val="8693A7"/>
              </a:buClr>
              <a:buFont typeface="Arial" panose="020B0604020202020204" pitchFamily="34" charset="0"/>
              <a:buChar char="•"/>
              <a:defRPr sz="1100" b="0" i="0">
                <a:solidFill>
                  <a:schemeClr val="bg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7" name="Text Placeholder 7">
            <a:extLst>
              <a:ext uri="{FF2B5EF4-FFF2-40B4-BE49-F238E27FC236}">
                <a16:creationId xmlns:a16="http://schemas.microsoft.com/office/drawing/2014/main" id="{E06D7953-ED67-374B-8B1C-AD763AE91353}"/>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8" name="Title 1">
            <a:extLst>
              <a:ext uri="{FF2B5EF4-FFF2-40B4-BE49-F238E27FC236}">
                <a16:creationId xmlns:a16="http://schemas.microsoft.com/office/drawing/2014/main" id="{A11B7837-FE26-4548-865D-628042780859}"/>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C8B928B9-686C-7849-B277-36F4A8B6D997}"/>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
        <p:nvSpPr>
          <p:cNvPr id="4" name="Picture Placeholder 3">
            <a:extLst>
              <a:ext uri="{FF2B5EF4-FFF2-40B4-BE49-F238E27FC236}">
                <a16:creationId xmlns:a16="http://schemas.microsoft.com/office/drawing/2014/main" id="{06D3786B-D7ED-474F-8878-5D02DDC760EA}"/>
              </a:ext>
            </a:extLst>
          </p:cNvPr>
          <p:cNvSpPr>
            <a:spLocks noGrp="1"/>
          </p:cNvSpPr>
          <p:nvPr>
            <p:ph type="pic" sz="quarter" idx="38"/>
          </p:nvPr>
        </p:nvSpPr>
        <p:spPr>
          <a:xfrm>
            <a:off x="3494186" y="1720758"/>
            <a:ext cx="2570400" cy="36000"/>
          </a:xfrm>
          <a:solidFill>
            <a:schemeClr val="tx1"/>
          </a:solidFill>
        </p:spPr>
        <p:txBody>
          <a:bodyPr/>
          <a:lstStyle>
            <a:lvl1pPr marL="0" indent="0">
              <a:buNone/>
              <a:defRPr>
                <a:noFill/>
              </a:defRPr>
            </a:lvl1pPr>
          </a:lstStyle>
          <a:p>
            <a:endParaRPr lang="en-PT"/>
          </a:p>
        </p:txBody>
      </p:sp>
      <p:sp>
        <p:nvSpPr>
          <p:cNvPr id="25" name="Picture Placeholder 3">
            <a:extLst>
              <a:ext uri="{FF2B5EF4-FFF2-40B4-BE49-F238E27FC236}">
                <a16:creationId xmlns:a16="http://schemas.microsoft.com/office/drawing/2014/main" id="{61ED986F-2747-124A-91F7-BAD7FF04F2C8}"/>
              </a:ext>
            </a:extLst>
          </p:cNvPr>
          <p:cNvSpPr>
            <a:spLocks noGrp="1"/>
          </p:cNvSpPr>
          <p:nvPr>
            <p:ph type="pic" sz="quarter" idx="39"/>
          </p:nvPr>
        </p:nvSpPr>
        <p:spPr>
          <a:xfrm>
            <a:off x="6208586" y="1720758"/>
            <a:ext cx="2570400" cy="36000"/>
          </a:xfrm>
          <a:solidFill>
            <a:schemeClr val="bg2"/>
          </a:solidFill>
        </p:spPr>
        <p:txBody>
          <a:bodyPr/>
          <a:lstStyle>
            <a:lvl1pPr marL="0" indent="0">
              <a:buNone/>
              <a:defRPr>
                <a:noFill/>
              </a:defRPr>
            </a:lvl1pPr>
          </a:lstStyle>
          <a:p>
            <a:endParaRPr lang="en-PT"/>
          </a:p>
        </p:txBody>
      </p:sp>
      <p:sp>
        <p:nvSpPr>
          <p:cNvPr id="26" name="Picture Placeholder 3">
            <a:extLst>
              <a:ext uri="{FF2B5EF4-FFF2-40B4-BE49-F238E27FC236}">
                <a16:creationId xmlns:a16="http://schemas.microsoft.com/office/drawing/2014/main" id="{BE8C978A-E664-3744-B198-91E2FAFA016B}"/>
              </a:ext>
            </a:extLst>
          </p:cNvPr>
          <p:cNvSpPr>
            <a:spLocks noGrp="1"/>
          </p:cNvSpPr>
          <p:nvPr>
            <p:ph type="pic" sz="quarter" idx="40"/>
          </p:nvPr>
        </p:nvSpPr>
        <p:spPr>
          <a:xfrm>
            <a:off x="8922986" y="1720758"/>
            <a:ext cx="2570400" cy="36000"/>
          </a:xfrm>
          <a:solidFill>
            <a:schemeClr val="bg2"/>
          </a:solidFill>
        </p:spPr>
        <p:txBody>
          <a:bodyPr/>
          <a:lstStyle>
            <a:lvl1pPr marL="0" indent="0">
              <a:buNone/>
              <a:defRPr>
                <a:noFill/>
              </a:defRPr>
            </a:lvl1pPr>
          </a:lstStyle>
          <a:p>
            <a:endParaRPr lang="en-PT"/>
          </a:p>
        </p:txBody>
      </p:sp>
    </p:spTree>
    <p:extLst>
      <p:ext uri="{BB962C8B-B14F-4D97-AF65-F5344CB8AC3E}">
        <p14:creationId xmlns:p14="http://schemas.microsoft.com/office/powerpoint/2010/main" val="3451552076"/>
      </p:ext>
    </p:extLst>
  </p:cSld>
  <p:clrMapOvr>
    <a:masterClrMapping/>
  </p:clrMapOvr>
  <p:hf sldNum="0" hd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1_1_Compare">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20" name="Text Placeholder 7">
            <a:extLst>
              <a:ext uri="{FF2B5EF4-FFF2-40B4-BE49-F238E27FC236}">
                <a16:creationId xmlns:a16="http://schemas.microsoft.com/office/drawing/2014/main" id="{0714DED2-2161-5F44-92C1-5B14851F68E8}"/>
              </a:ext>
            </a:extLst>
          </p:cNvPr>
          <p:cNvSpPr>
            <a:spLocks noGrp="1"/>
          </p:cNvSpPr>
          <p:nvPr>
            <p:ph type="body" sz="quarter" idx="31" hasCustomPrompt="1"/>
          </p:nvPr>
        </p:nvSpPr>
        <p:spPr>
          <a:xfrm>
            <a:off x="622215" y="2153053"/>
            <a:ext cx="4338000" cy="395869"/>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800" b="0" i="0">
                <a:solidFill>
                  <a:schemeClr val="tx2"/>
                </a:solidFill>
                <a:latin typeface="Equip Extended" panose="02000503030000020004" pitchFamily="2" charset="77"/>
              </a:defRPr>
            </a:lvl1pPr>
          </a:lstStyle>
          <a:p>
            <a:pPr lvl="0"/>
            <a:r>
              <a:rPr lang="en-GB"/>
              <a:t>Edit description</a:t>
            </a:r>
          </a:p>
        </p:txBody>
      </p:sp>
      <p:pic>
        <p:nvPicPr>
          <p:cNvPr id="21" name="r1Asset 2.png" descr="r1Asset 2.png">
            <a:extLst>
              <a:ext uri="{FF2B5EF4-FFF2-40B4-BE49-F238E27FC236}">
                <a16:creationId xmlns:a16="http://schemas.microsoft.com/office/drawing/2014/main" id="{99C7C0EE-E1E7-724D-97B0-ED5987EC747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692">
            <a:off x="8079122" y="1651243"/>
            <a:ext cx="1036144" cy="85114"/>
          </a:xfrm>
          <a:prstGeom prst="rect">
            <a:avLst/>
          </a:prstGeom>
          <a:ln w="12700">
            <a:miter lim="400000"/>
          </a:ln>
        </p:spPr>
      </p:pic>
      <p:sp>
        <p:nvSpPr>
          <p:cNvPr id="22" name="Text Placeholder 7">
            <a:extLst>
              <a:ext uri="{FF2B5EF4-FFF2-40B4-BE49-F238E27FC236}">
                <a16:creationId xmlns:a16="http://schemas.microsoft.com/office/drawing/2014/main" id="{D4C39B6E-C352-0F4E-82D0-149345319966}"/>
              </a:ext>
            </a:extLst>
          </p:cNvPr>
          <p:cNvSpPr>
            <a:spLocks noGrp="1"/>
          </p:cNvSpPr>
          <p:nvPr>
            <p:ph type="body" sz="quarter" idx="32" hasCustomPrompt="1"/>
          </p:nvPr>
        </p:nvSpPr>
        <p:spPr>
          <a:xfrm>
            <a:off x="6993386" y="983284"/>
            <a:ext cx="3240000" cy="334313"/>
          </a:xfrm>
          <a:prstGeom prst="rect">
            <a:avLst/>
          </a:prstGeom>
        </p:spPr>
        <p:txBody>
          <a:bodyPr wrap="square" tIns="72000" numCol="1" spcCol="720000" anchor="t">
            <a:spAutoFit/>
          </a:bodyPr>
          <a:lstStyle>
            <a:lvl1pPr marL="0" indent="0" algn="ctr">
              <a:lnSpc>
                <a:spcPct val="100000"/>
              </a:lnSpc>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description</a:t>
            </a:r>
          </a:p>
        </p:txBody>
      </p:sp>
      <p:sp>
        <p:nvSpPr>
          <p:cNvPr id="31" name="Text Placeholder 7">
            <a:extLst>
              <a:ext uri="{FF2B5EF4-FFF2-40B4-BE49-F238E27FC236}">
                <a16:creationId xmlns:a16="http://schemas.microsoft.com/office/drawing/2014/main" id="{6E42A130-2E6F-CE48-9410-7FB484837826}"/>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39" name="Text Placeholder 7">
            <a:extLst>
              <a:ext uri="{FF2B5EF4-FFF2-40B4-BE49-F238E27FC236}">
                <a16:creationId xmlns:a16="http://schemas.microsoft.com/office/drawing/2014/main" id="{2C3E78E0-393F-274D-86D6-1FA2571F0610}"/>
              </a:ext>
            </a:extLst>
          </p:cNvPr>
          <p:cNvSpPr>
            <a:spLocks noGrp="1"/>
          </p:cNvSpPr>
          <p:nvPr>
            <p:ph type="body" sz="quarter" idx="33" hasCustomPrompt="1"/>
          </p:nvPr>
        </p:nvSpPr>
        <p:spPr>
          <a:xfrm>
            <a:off x="5679386" y="2153052"/>
            <a:ext cx="2934000" cy="792000"/>
          </a:xfrm>
          <a:prstGeom prst="rect">
            <a:avLst/>
          </a:prstGeom>
          <a:solidFill>
            <a:schemeClr val="accent4"/>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40" name="Text Placeholder 7">
            <a:extLst>
              <a:ext uri="{FF2B5EF4-FFF2-40B4-BE49-F238E27FC236}">
                <a16:creationId xmlns:a16="http://schemas.microsoft.com/office/drawing/2014/main" id="{75B144BD-DF32-7446-A774-515B3F46C51A}"/>
              </a:ext>
            </a:extLst>
          </p:cNvPr>
          <p:cNvSpPr>
            <a:spLocks noGrp="1"/>
          </p:cNvSpPr>
          <p:nvPr>
            <p:ph type="body" sz="quarter" idx="34" hasCustomPrompt="1"/>
          </p:nvPr>
        </p:nvSpPr>
        <p:spPr>
          <a:xfrm>
            <a:off x="8613386" y="2153052"/>
            <a:ext cx="2880000" cy="792000"/>
          </a:xfrm>
          <a:prstGeom prst="rect">
            <a:avLst/>
          </a:prstGeom>
          <a:solidFill>
            <a:srgbClr val="D1F5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2"/>
                </a:solidFill>
                <a:latin typeface="Equip Extended" panose="02000503030000020004" pitchFamily="2" charset="77"/>
              </a:defRPr>
            </a:lvl1pPr>
          </a:lstStyle>
          <a:p>
            <a:pPr lvl="0"/>
            <a:r>
              <a:rPr lang="en-GB"/>
              <a:t>Edit description</a:t>
            </a:r>
          </a:p>
        </p:txBody>
      </p:sp>
      <p:sp>
        <p:nvSpPr>
          <p:cNvPr id="43" name="Text Placeholder 7">
            <a:extLst>
              <a:ext uri="{FF2B5EF4-FFF2-40B4-BE49-F238E27FC236}">
                <a16:creationId xmlns:a16="http://schemas.microsoft.com/office/drawing/2014/main" id="{AFEA1CF0-CF8B-7C45-98E1-BE94C243BDA7}"/>
              </a:ext>
            </a:extLst>
          </p:cNvPr>
          <p:cNvSpPr>
            <a:spLocks noGrp="1"/>
          </p:cNvSpPr>
          <p:nvPr>
            <p:ph type="body" sz="quarter" idx="36" hasCustomPrompt="1"/>
          </p:nvPr>
        </p:nvSpPr>
        <p:spPr>
          <a:xfrm>
            <a:off x="5679385" y="3067456"/>
            <a:ext cx="2934000" cy="792000"/>
          </a:xfrm>
          <a:prstGeom prst="rect">
            <a:avLst/>
          </a:prstGeom>
          <a:solidFill>
            <a:srgbClr val="205465"/>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44" name="Text Placeholder 7">
            <a:extLst>
              <a:ext uri="{FF2B5EF4-FFF2-40B4-BE49-F238E27FC236}">
                <a16:creationId xmlns:a16="http://schemas.microsoft.com/office/drawing/2014/main" id="{8CB68FB8-0491-0C48-A147-91A0B1C11319}"/>
              </a:ext>
            </a:extLst>
          </p:cNvPr>
          <p:cNvSpPr>
            <a:spLocks noGrp="1"/>
          </p:cNvSpPr>
          <p:nvPr>
            <p:ph type="body" sz="quarter" idx="37" hasCustomPrompt="1"/>
          </p:nvPr>
        </p:nvSpPr>
        <p:spPr>
          <a:xfrm>
            <a:off x="8560800" y="3067456"/>
            <a:ext cx="2934000" cy="792000"/>
          </a:xfrm>
          <a:prstGeom prst="rect">
            <a:avLst/>
          </a:prstGeom>
          <a:solidFill>
            <a:srgbClr val="D1F5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2"/>
                </a:solidFill>
                <a:latin typeface="Equip Extended" panose="02000503030000020004" pitchFamily="2" charset="77"/>
              </a:defRPr>
            </a:lvl1pPr>
          </a:lstStyle>
          <a:p>
            <a:pPr lvl="0"/>
            <a:r>
              <a:rPr lang="en-GB"/>
              <a:t>Edit description</a:t>
            </a:r>
          </a:p>
        </p:txBody>
      </p:sp>
      <p:sp>
        <p:nvSpPr>
          <p:cNvPr id="49" name="Text Placeholder 7">
            <a:extLst>
              <a:ext uri="{FF2B5EF4-FFF2-40B4-BE49-F238E27FC236}">
                <a16:creationId xmlns:a16="http://schemas.microsoft.com/office/drawing/2014/main" id="{0EA55065-BEA9-854D-96EA-0864C0EEAEDD}"/>
              </a:ext>
            </a:extLst>
          </p:cNvPr>
          <p:cNvSpPr>
            <a:spLocks noGrp="1"/>
          </p:cNvSpPr>
          <p:nvPr>
            <p:ph type="body" sz="quarter" idx="39" hasCustomPrompt="1"/>
          </p:nvPr>
        </p:nvSpPr>
        <p:spPr>
          <a:xfrm>
            <a:off x="5679385" y="3981860"/>
            <a:ext cx="2934000" cy="792000"/>
          </a:xfrm>
          <a:prstGeom prst="rect">
            <a:avLst/>
          </a:prstGeom>
          <a:solidFill>
            <a:srgbClr val="2D807B"/>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50" name="Text Placeholder 7">
            <a:extLst>
              <a:ext uri="{FF2B5EF4-FFF2-40B4-BE49-F238E27FC236}">
                <a16:creationId xmlns:a16="http://schemas.microsoft.com/office/drawing/2014/main" id="{A0E99508-C6C5-AD41-BDF8-E368F4DD156C}"/>
              </a:ext>
            </a:extLst>
          </p:cNvPr>
          <p:cNvSpPr>
            <a:spLocks noGrp="1"/>
          </p:cNvSpPr>
          <p:nvPr>
            <p:ph type="body" sz="quarter" idx="40" hasCustomPrompt="1"/>
          </p:nvPr>
        </p:nvSpPr>
        <p:spPr>
          <a:xfrm>
            <a:off x="8560800" y="3981860"/>
            <a:ext cx="2934000" cy="792000"/>
          </a:xfrm>
          <a:prstGeom prst="rect">
            <a:avLst/>
          </a:prstGeom>
          <a:solidFill>
            <a:srgbClr val="D1F5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2"/>
                </a:solidFill>
                <a:latin typeface="Equip Extended" panose="02000503030000020004" pitchFamily="2" charset="77"/>
              </a:defRPr>
            </a:lvl1pPr>
          </a:lstStyle>
          <a:p>
            <a:pPr lvl="0"/>
            <a:r>
              <a:rPr lang="en-GB"/>
              <a:t>Edit description</a:t>
            </a:r>
          </a:p>
        </p:txBody>
      </p:sp>
      <p:sp>
        <p:nvSpPr>
          <p:cNvPr id="53" name="Text Placeholder 7">
            <a:extLst>
              <a:ext uri="{FF2B5EF4-FFF2-40B4-BE49-F238E27FC236}">
                <a16:creationId xmlns:a16="http://schemas.microsoft.com/office/drawing/2014/main" id="{48ABF11D-9DAF-5440-8B39-8A165F464FD2}"/>
              </a:ext>
            </a:extLst>
          </p:cNvPr>
          <p:cNvSpPr>
            <a:spLocks noGrp="1"/>
          </p:cNvSpPr>
          <p:nvPr>
            <p:ph type="body" sz="quarter" idx="42" hasCustomPrompt="1"/>
          </p:nvPr>
        </p:nvSpPr>
        <p:spPr>
          <a:xfrm>
            <a:off x="5679385" y="4896264"/>
            <a:ext cx="2934000" cy="792000"/>
          </a:xfrm>
          <a:prstGeom prst="rect">
            <a:avLst/>
          </a:prstGeom>
          <a:solidFill>
            <a:srgbClr val="3AAB94"/>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54" name="Text Placeholder 7">
            <a:extLst>
              <a:ext uri="{FF2B5EF4-FFF2-40B4-BE49-F238E27FC236}">
                <a16:creationId xmlns:a16="http://schemas.microsoft.com/office/drawing/2014/main" id="{9677DE9D-2501-444A-9FCD-D4F0A339AC8D}"/>
              </a:ext>
            </a:extLst>
          </p:cNvPr>
          <p:cNvSpPr>
            <a:spLocks noGrp="1"/>
          </p:cNvSpPr>
          <p:nvPr>
            <p:ph type="body" sz="quarter" idx="43" hasCustomPrompt="1"/>
          </p:nvPr>
        </p:nvSpPr>
        <p:spPr>
          <a:xfrm>
            <a:off x="8560800" y="4896264"/>
            <a:ext cx="2934000" cy="792000"/>
          </a:xfrm>
          <a:prstGeom prst="rect">
            <a:avLst/>
          </a:prstGeom>
          <a:solidFill>
            <a:srgbClr val="D1F5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2"/>
                </a:solidFill>
                <a:latin typeface="Equip Extended" panose="02000503030000020004" pitchFamily="2" charset="77"/>
              </a:defRPr>
            </a:lvl1pPr>
          </a:lstStyle>
          <a:p>
            <a:pPr lvl="0"/>
            <a:r>
              <a:rPr lang="en-GB"/>
              <a:t>Edit description</a:t>
            </a:r>
          </a:p>
        </p:txBody>
      </p:sp>
      <p:sp>
        <p:nvSpPr>
          <p:cNvPr id="57" name="Title 1">
            <a:extLst>
              <a:ext uri="{FF2B5EF4-FFF2-40B4-BE49-F238E27FC236}">
                <a16:creationId xmlns:a16="http://schemas.microsoft.com/office/drawing/2014/main" id="{C0356F5A-298E-1E4F-8A80-AEECD94E44E0}"/>
              </a:ext>
            </a:extLst>
          </p:cNvPr>
          <p:cNvSpPr>
            <a:spLocks noGrp="1"/>
          </p:cNvSpPr>
          <p:nvPr>
            <p:ph type="title" hasCustomPrompt="1"/>
          </p:nvPr>
        </p:nvSpPr>
        <p:spPr>
          <a:xfrm>
            <a:off x="626400" y="481125"/>
            <a:ext cx="4333814" cy="488201"/>
          </a:xfrm>
          <a:prstGeom prst="rect">
            <a:avLst/>
          </a:prstGeom>
        </p:spPr>
        <p:txBody>
          <a:bodyPr wrap="square"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58" name="Text Placeholder 7">
            <a:extLst>
              <a:ext uri="{FF2B5EF4-FFF2-40B4-BE49-F238E27FC236}">
                <a16:creationId xmlns:a16="http://schemas.microsoft.com/office/drawing/2014/main" id="{67D5818A-2247-974B-9F65-E972B302B00C}"/>
              </a:ext>
            </a:extLst>
          </p:cNvPr>
          <p:cNvSpPr>
            <a:spLocks noGrp="1"/>
          </p:cNvSpPr>
          <p:nvPr>
            <p:ph type="body" sz="quarter" idx="29" hasCustomPrompt="1"/>
          </p:nvPr>
        </p:nvSpPr>
        <p:spPr>
          <a:xfrm>
            <a:off x="626401" y="930188"/>
            <a:ext cx="4333814"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
        <p:nvSpPr>
          <p:cNvPr id="59" name="Text Placeholder 7">
            <a:extLst>
              <a:ext uri="{FF2B5EF4-FFF2-40B4-BE49-F238E27FC236}">
                <a16:creationId xmlns:a16="http://schemas.microsoft.com/office/drawing/2014/main" id="{E27AFBE8-0396-9444-919D-54BF4ACA73AE}"/>
              </a:ext>
            </a:extLst>
          </p:cNvPr>
          <p:cNvSpPr>
            <a:spLocks noGrp="1"/>
          </p:cNvSpPr>
          <p:nvPr>
            <p:ph type="body" sz="quarter" idx="35" hasCustomPrompt="1"/>
          </p:nvPr>
        </p:nvSpPr>
        <p:spPr>
          <a:xfrm>
            <a:off x="8236800" y="2225052"/>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
        <p:nvSpPr>
          <p:cNvPr id="60" name="Text Placeholder 7">
            <a:extLst>
              <a:ext uri="{FF2B5EF4-FFF2-40B4-BE49-F238E27FC236}">
                <a16:creationId xmlns:a16="http://schemas.microsoft.com/office/drawing/2014/main" id="{F61821AA-302A-9944-ACB0-C3BEEFF95619}"/>
              </a:ext>
            </a:extLst>
          </p:cNvPr>
          <p:cNvSpPr>
            <a:spLocks noGrp="1"/>
          </p:cNvSpPr>
          <p:nvPr>
            <p:ph type="body" sz="quarter" idx="44" hasCustomPrompt="1"/>
          </p:nvPr>
        </p:nvSpPr>
        <p:spPr>
          <a:xfrm>
            <a:off x="8236800" y="3140439"/>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
        <p:nvSpPr>
          <p:cNvPr id="61" name="Text Placeholder 7">
            <a:extLst>
              <a:ext uri="{FF2B5EF4-FFF2-40B4-BE49-F238E27FC236}">
                <a16:creationId xmlns:a16="http://schemas.microsoft.com/office/drawing/2014/main" id="{A761C271-209A-CB4A-8CE6-9EC6EC5D5DA3}"/>
              </a:ext>
            </a:extLst>
          </p:cNvPr>
          <p:cNvSpPr>
            <a:spLocks noGrp="1"/>
          </p:cNvSpPr>
          <p:nvPr>
            <p:ph type="body" sz="quarter" idx="45" hasCustomPrompt="1"/>
          </p:nvPr>
        </p:nvSpPr>
        <p:spPr>
          <a:xfrm>
            <a:off x="8236800" y="4056247"/>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
        <p:nvSpPr>
          <p:cNvPr id="62" name="Text Placeholder 7">
            <a:extLst>
              <a:ext uri="{FF2B5EF4-FFF2-40B4-BE49-F238E27FC236}">
                <a16:creationId xmlns:a16="http://schemas.microsoft.com/office/drawing/2014/main" id="{F3D16181-B31F-1245-8E9F-D5471F4CBD4E}"/>
              </a:ext>
            </a:extLst>
          </p:cNvPr>
          <p:cNvSpPr>
            <a:spLocks noGrp="1"/>
          </p:cNvSpPr>
          <p:nvPr>
            <p:ph type="body" sz="quarter" idx="46" hasCustomPrompt="1"/>
          </p:nvPr>
        </p:nvSpPr>
        <p:spPr>
          <a:xfrm>
            <a:off x="8236800" y="4970651"/>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Tree>
    <p:extLst>
      <p:ext uri="{BB962C8B-B14F-4D97-AF65-F5344CB8AC3E}">
        <p14:creationId xmlns:p14="http://schemas.microsoft.com/office/powerpoint/2010/main" val="2290870160"/>
      </p:ext>
    </p:extLst>
  </p:cSld>
  <p:clrMapOvr>
    <a:masterClrMapping/>
  </p:clrMapOvr>
  <p:hf sldNum="0" hd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12_1_Quotes Blue">
    <p:bg>
      <p:bgPr>
        <a:solidFill>
          <a:schemeClr val="accent4"/>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943997" y="3769143"/>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 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943997" y="3445709"/>
            <a:ext cx="2797200" cy="318924"/>
          </a:xfrm>
          <a:prstGeom prst="rect">
            <a:avLst/>
          </a:prstGeom>
        </p:spPr>
        <p:txBody>
          <a:bodyPr wrap="square"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name</a:t>
            </a:r>
          </a:p>
        </p:txBody>
      </p:sp>
      <p:sp>
        <p:nvSpPr>
          <p:cNvPr id="44" name="Text Placeholder 7">
            <a:extLst>
              <a:ext uri="{FF2B5EF4-FFF2-40B4-BE49-F238E27FC236}">
                <a16:creationId xmlns:a16="http://schemas.microsoft.com/office/drawing/2014/main" id="{B5142791-BBE3-5C4E-968E-02EE0E8B2BC9}"/>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3" name="TextBox 2">
            <a:extLst>
              <a:ext uri="{FF2B5EF4-FFF2-40B4-BE49-F238E27FC236}">
                <a16:creationId xmlns:a16="http://schemas.microsoft.com/office/drawing/2014/main" id="{887C61D2-B01E-A14D-A3C4-B70E84D40EC0}"/>
              </a:ext>
            </a:extLst>
          </p:cNvPr>
          <p:cNvSpPr txBox="1"/>
          <p:nvPr/>
        </p:nvSpPr>
        <p:spPr>
          <a:xfrm>
            <a:off x="966780" y="1379958"/>
            <a:ext cx="630301" cy="1323439"/>
          </a:xfrm>
          <a:prstGeom prst="rect">
            <a:avLst/>
          </a:prstGeom>
          <a:noFill/>
        </p:spPr>
        <p:txBody>
          <a:bodyPr wrap="none" rtlCol="0">
            <a:spAutoFit/>
          </a:bodyPr>
          <a:lstStyle/>
          <a:p>
            <a:r>
              <a:rPr lang="en-PT" sz="8000" b="1" i="0" dirty="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p:nvSpPr>
        <p:spPr>
          <a:xfrm>
            <a:off x="10602823" y="5051551"/>
            <a:ext cx="628698" cy="1323439"/>
          </a:xfrm>
          <a:prstGeom prst="rect">
            <a:avLst/>
          </a:prstGeom>
          <a:noFill/>
        </p:spPr>
        <p:txBody>
          <a:bodyPr wrap="none" rtlCol="0" anchor="b">
            <a:noAutofit/>
          </a:bodyPr>
          <a:lstStyle/>
          <a:p>
            <a:r>
              <a:rPr lang="en-PT" sz="8000" b="1" i="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1943998" y="2211834"/>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5028407" y="3340920"/>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6371592" y="4194182"/>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6371592" y="3870748"/>
            <a:ext cx="2797200" cy="318924"/>
          </a:xfrm>
          <a:prstGeom prst="rect">
            <a:avLst/>
          </a:prstGeom>
        </p:spPr>
        <p:txBody>
          <a:bodyPr wrap="square"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6371593" y="2636873"/>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9456002" y="3765959"/>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34" name="Title 1">
            <a:extLst>
              <a:ext uri="{FF2B5EF4-FFF2-40B4-BE49-F238E27FC236}">
                <a16:creationId xmlns:a16="http://schemas.microsoft.com/office/drawing/2014/main" id="{072889E0-E7E5-E147-843C-BE83DEDDF91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chemeClr val="bg1"/>
                </a:solidFill>
                <a:latin typeface="Equip Extended" panose="02000503030000020004" pitchFamily="2" charset="77"/>
              </a:defRPr>
            </a:lvl1pPr>
          </a:lstStyle>
          <a:p>
            <a:r>
              <a:rPr lang="en-GB"/>
              <a:t>Edit title</a:t>
            </a:r>
            <a:endParaRPr lang="en-PT"/>
          </a:p>
        </p:txBody>
      </p:sp>
      <p:sp>
        <p:nvSpPr>
          <p:cNvPr id="35" name="Text Placeholder 7">
            <a:extLst>
              <a:ext uri="{FF2B5EF4-FFF2-40B4-BE49-F238E27FC236}">
                <a16:creationId xmlns:a16="http://schemas.microsoft.com/office/drawing/2014/main" id="{191DEFED-AA81-4D42-88DF-A4B7EFBEDCBB}"/>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chemeClr val="bg1"/>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3923977935"/>
      </p:ext>
    </p:extLst>
  </p:cSld>
  <p:clrMapOvr>
    <a:masterClrMapping/>
  </p:clrMapOvr>
  <p:hf sldNum="0" hd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12_2_Quotes Purple">
    <p:bg>
      <p:bgPr>
        <a:solidFill>
          <a:schemeClr val="accent2"/>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943997" y="3769143"/>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 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943997" y="3445709"/>
            <a:ext cx="2797200" cy="318924"/>
          </a:xfrm>
          <a:prstGeom prst="rect">
            <a:avLst/>
          </a:prstGeom>
        </p:spPr>
        <p:txBody>
          <a:bodyPr wrap="square"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name</a:t>
            </a:r>
          </a:p>
        </p:txBody>
      </p:sp>
      <p:sp>
        <p:nvSpPr>
          <p:cNvPr id="44" name="Text Placeholder 7">
            <a:extLst>
              <a:ext uri="{FF2B5EF4-FFF2-40B4-BE49-F238E27FC236}">
                <a16:creationId xmlns:a16="http://schemas.microsoft.com/office/drawing/2014/main" id="{B5142791-BBE3-5C4E-968E-02EE0E8B2BC9}"/>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3" name="TextBox 2">
            <a:extLst>
              <a:ext uri="{FF2B5EF4-FFF2-40B4-BE49-F238E27FC236}">
                <a16:creationId xmlns:a16="http://schemas.microsoft.com/office/drawing/2014/main" id="{887C61D2-B01E-A14D-A3C4-B70E84D40EC0}"/>
              </a:ext>
            </a:extLst>
          </p:cNvPr>
          <p:cNvSpPr txBox="1"/>
          <p:nvPr/>
        </p:nvSpPr>
        <p:spPr>
          <a:xfrm>
            <a:off x="966780" y="1379958"/>
            <a:ext cx="630301" cy="1323439"/>
          </a:xfrm>
          <a:prstGeom prst="rect">
            <a:avLst/>
          </a:prstGeom>
          <a:noFill/>
        </p:spPr>
        <p:txBody>
          <a:bodyPr wrap="none" rtlCol="0">
            <a:spAutoFit/>
          </a:bodyPr>
          <a:lstStyle/>
          <a:p>
            <a:r>
              <a:rPr lang="en-PT" sz="8000" b="1" i="0" dirty="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p:nvSpPr>
        <p:spPr>
          <a:xfrm>
            <a:off x="10602823" y="5051551"/>
            <a:ext cx="628698" cy="1323439"/>
          </a:xfrm>
          <a:prstGeom prst="rect">
            <a:avLst/>
          </a:prstGeom>
          <a:noFill/>
        </p:spPr>
        <p:txBody>
          <a:bodyPr wrap="none" rtlCol="0" anchor="b">
            <a:noAutofit/>
          </a:bodyPr>
          <a:lstStyle/>
          <a:p>
            <a:r>
              <a:rPr lang="en-PT" sz="8000" b="1" i="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1943998" y="2211834"/>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5028407" y="3340920"/>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6371592" y="4194182"/>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6371592" y="3870748"/>
            <a:ext cx="2797200" cy="318924"/>
          </a:xfrm>
          <a:prstGeom prst="rect">
            <a:avLst/>
          </a:prstGeom>
        </p:spPr>
        <p:txBody>
          <a:bodyPr wrap="square"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6371593" y="2636873"/>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9456002" y="3765959"/>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34" name="Title 1">
            <a:extLst>
              <a:ext uri="{FF2B5EF4-FFF2-40B4-BE49-F238E27FC236}">
                <a16:creationId xmlns:a16="http://schemas.microsoft.com/office/drawing/2014/main" id="{072889E0-E7E5-E147-843C-BE83DEDDF91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chemeClr val="bg1"/>
                </a:solidFill>
                <a:latin typeface="Equip Extended" panose="02000503030000020004" pitchFamily="2" charset="77"/>
              </a:defRPr>
            </a:lvl1pPr>
          </a:lstStyle>
          <a:p>
            <a:r>
              <a:rPr lang="en-GB"/>
              <a:t>Edit title</a:t>
            </a:r>
            <a:endParaRPr lang="en-PT"/>
          </a:p>
        </p:txBody>
      </p:sp>
      <p:sp>
        <p:nvSpPr>
          <p:cNvPr id="35" name="Text Placeholder 7">
            <a:extLst>
              <a:ext uri="{FF2B5EF4-FFF2-40B4-BE49-F238E27FC236}">
                <a16:creationId xmlns:a16="http://schemas.microsoft.com/office/drawing/2014/main" id="{191DEFED-AA81-4D42-88DF-A4B7EFBEDCBB}"/>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chemeClr val="bg1"/>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089722035"/>
      </p:ext>
    </p:extLst>
  </p:cSld>
  <p:clrMapOvr>
    <a:masterClrMapping/>
  </p:clrMapOvr>
  <p:hf sldNum="0" hd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12_3_Info Quotes Blu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87CDB-10A3-0E42-8920-0747E24E9DEE}"/>
              </a:ext>
            </a:extLst>
          </p:cNvPr>
          <p:cNvSpPr/>
          <p:nvPr/>
        </p:nvSpPr>
        <p:spPr>
          <a:xfrm>
            <a:off x="5691598" y="0"/>
            <a:ext cx="650040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010399" y="2602167"/>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 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010399" y="2278733"/>
            <a:ext cx="2797200" cy="303536"/>
          </a:xfrm>
          <a:prstGeom prst="rect">
            <a:avLst/>
          </a:prstGeom>
        </p:spPr>
        <p:txBody>
          <a:bodyPr wrap="square" tIns="72000" anchor="t">
            <a:spAutoFit/>
          </a:bodyPr>
          <a:lstStyle>
            <a:lvl1pPr marL="0" indent="0">
              <a:lnSpc>
                <a:spcPct val="100000"/>
              </a:lnSpc>
              <a:buNone/>
              <a:defRPr sz="1200" b="1" i="0">
                <a:solidFill>
                  <a:schemeClr val="tx1"/>
                </a:solidFill>
                <a:latin typeface="Equip Extended" panose="02000503030000020004" pitchFamily="2" charset="77"/>
              </a:defRPr>
            </a:lvl1pPr>
          </a:lstStyle>
          <a:p>
            <a:pPr lvl="0"/>
            <a:r>
              <a:rPr lang="en-GB"/>
              <a:t>Edit name</a:t>
            </a:r>
          </a:p>
        </p:txBody>
      </p:sp>
      <p:sp>
        <p:nvSpPr>
          <p:cNvPr id="3" name="TextBox 2">
            <a:extLst>
              <a:ext uri="{FF2B5EF4-FFF2-40B4-BE49-F238E27FC236}">
                <a16:creationId xmlns:a16="http://schemas.microsoft.com/office/drawing/2014/main" id="{887C61D2-B01E-A14D-A3C4-B70E84D40EC0}"/>
              </a:ext>
            </a:extLst>
          </p:cNvPr>
          <p:cNvSpPr txBox="1"/>
          <p:nvPr/>
        </p:nvSpPr>
        <p:spPr>
          <a:xfrm>
            <a:off x="6333156" y="326194"/>
            <a:ext cx="630301" cy="1323439"/>
          </a:xfrm>
          <a:prstGeom prst="rect">
            <a:avLst/>
          </a:prstGeom>
          <a:noFill/>
        </p:spPr>
        <p:txBody>
          <a:bodyPr wrap="none" rtlCol="0">
            <a:spAutoFit/>
          </a:bodyPr>
          <a:lstStyle/>
          <a:p>
            <a:r>
              <a:rPr lang="en-PT" sz="8000" b="1" i="0" dirty="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p:nvSpPr>
        <p:spPr>
          <a:xfrm>
            <a:off x="10925052" y="5626330"/>
            <a:ext cx="628698" cy="1323439"/>
          </a:xfrm>
          <a:prstGeom prst="rect">
            <a:avLst/>
          </a:prstGeom>
          <a:noFill/>
        </p:spPr>
        <p:txBody>
          <a:bodyPr wrap="none" rtlCol="0" anchor="b">
            <a:noAutofit/>
          </a:bodyPr>
          <a:lstStyle/>
          <a:p>
            <a:r>
              <a:rPr lang="en-PT" sz="8000" b="1" i="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7010400" y="1220223"/>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10094809" y="2173944"/>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7010399" y="4794190"/>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7010399" y="4470756"/>
            <a:ext cx="2797200" cy="303536"/>
          </a:xfrm>
          <a:prstGeom prst="rect">
            <a:avLst/>
          </a:prstGeom>
        </p:spPr>
        <p:txBody>
          <a:bodyPr wrap="square" tIns="72000" anchor="t">
            <a:spAutoFit/>
          </a:bodyPr>
          <a:lstStyle>
            <a:lvl1pPr marL="0" indent="0">
              <a:lnSpc>
                <a:spcPct val="100000"/>
              </a:lnSpc>
              <a:buNone/>
              <a:defRPr sz="1200" b="1" i="0">
                <a:solidFill>
                  <a:schemeClr val="tx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7010400" y="3412246"/>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10094809" y="4365967"/>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17" name="Text Placeholder 7">
            <a:extLst>
              <a:ext uri="{FF2B5EF4-FFF2-40B4-BE49-F238E27FC236}">
                <a16:creationId xmlns:a16="http://schemas.microsoft.com/office/drawing/2014/main" id="{C4E74E73-E5E9-9A4B-B770-38AF5E5DD240}"/>
              </a:ext>
            </a:extLst>
          </p:cNvPr>
          <p:cNvSpPr>
            <a:spLocks noGrp="1"/>
          </p:cNvSpPr>
          <p:nvPr>
            <p:ph type="body" sz="quarter" idx="10" hasCustomPrompt="1"/>
          </p:nvPr>
        </p:nvSpPr>
        <p:spPr>
          <a:xfrm>
            <a:off x="639385" y="5876515"/>
            <a:ext cx="4332213"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6" name="Content Placeholder 5">
            <a:extLst>
              <a:ext uri="{FF2B5EF4-FFF2-40B4-BE49-F238E27FC236}">
                <a16:creationId xmlns:a16="http://schemas.microsoft.com/office/drawing/2014/main" id="{687D0E9D-AC0E-0C40-84D7-30F7F044763B}"/>
              </a:ext>
            </a:extLst>
          </p:cNvPr>
          <p:cNvSpPr>
            <a:spLocks noGrp="1"/>
          </p:cNvSpPr>
          <p:nvPr>
            <p:ph sz="quarter" idx="11"/>
          </p:nvPr>
        </p:nvSpPr>
        <p:spPr>
          <a:xfrm>
            <a:off x="626400" y="1602250"/>
            <a:ext cx="4332213" cy="402408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27" name="Title 1">
            <a:extLst>
              <a:ext uri="{FF2B5EF4-FFF2-40B4-BE49-F238E27FC236}">
                <a16:creationId xmlns:a16="http://schemas.microsoft.com/office/drawing/2014/main" id="{70F09E0D-5EBD-9240-BAA8-80440A6FA27A}"/>
              </a:ext>
            </a:extLst>
          </p:cNvPr>
          <p:cNvSpPr>
            <a:spLocks noGrp="1"/>
          </p:cNvSpPr>
          <p:nvPr>
            <p:ph type="title" hasCustomPrompt="1"/>
          </p:nvPr>
        </p:nvSpPr>
        <p:spPr>
          <a:xfrm>
            <a:off x="626400" y="481125"/>
            <a:ext cx="4332212" cy="488201"/>
          </a:xfrm>
          <a:prstGeom prst="rect">
            <a:avLst/>
          </a:prstGeom>
        </p:spPr>
        <p:txBody>
          <a:bodyPr wrap="square"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8" name="Text Placeholder 7">
            <a:extLst>
              <a:ext uri="{FF2B5EF4-FFF2-40B4-BE49-F238E27FC236}">
                <a16:creationId xmlns:a16="http://schemas.microsoft.com/office/drawing/2014/main" id="{CEAD30E0-4523-D945-A80B-BD0036983D2D}"/>
              </a:ext>
            </a:extLst>
          </p:cNvPr>
          <p:cNvSpPr>
            <a:spLocks noGrp="1"/>
          </p:cNvSpPr>
          <p:nvPr>
            <p:ph type="body" sz="quarter" idx="29" hasCustomPrompt="1"/>
          </p:nvPr>
        </p:nvSpPr>
        <p:spPr>
          <a:xfrm>
            <a:off x="626401" y="930188"/>
            <a:ext cx="4332211"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803088122"/>
      </p:ext>
    </p:extLst>
  </p:cSld>
  <p:clrMapOvr>
    <a:masterClrMapping/>
  </p:clrMapOvr>
  <p:hf sldNum="0" hd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12_4_Info Quotes Purpl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87CDB-10A3-0E42-8920-0747E24E9DEE}"/>
              </a:ext>
            </a:extLst>
          </p:cNvPr>
          <p:cNvSpPr/>
          <p:nvPr/>
        </p:nvSpPr>
        <p:spPr>
          <a:xfrm>
            <a:off x="5691598" y="0"/>
            <a:ext cx="650040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010399" y="2602167"/>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 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010399" y="2278733"/>
            <a:ext cx="2797200" cy="303536"/>
          </a:xfrm>
          <a:prstGeom prst="rect">
            <a:avLst/>
          </a:prstGeom>
        </p:spPr>
        <p:txBody>
          <a:bodyPr wrap="square" tIns="72000" anchor="t">
            <a:spAutoFit/>
          </a:bodyPr>
          <a:lstStyle>
            <a:lvl1pPr marL="0" indent="0">
              <a:lnSpc>
                <a:spcPct val="100000"/>
              </a:lnSpc>
              <a:buNone/>
              <a:defRPr sz="1200" b="1" i="0">
                <a:solidFill>
                  <a:schemeClr val="tx1"/>
                </a:solidFill>
                <a:latin typeface="Equip Extended" panose="02000503030000020004" pitchFamily="2" charset="77"/>
              </a:defRPr>
            </a:lvl1pPr>
          </a:lstStyle>
          <a:p>
            <a:pPr lvl="0"/>
            <a:r>
              <a:rPr lang="en-GB"/>
              <a:t>Edit name</a:t>
            </a:r>
          </a:p>
        </p:txBody>
      </p:sp>
      <p:sp>
        <p:nvSpPr>
          <p:cNvPr id="3" name="TextBox 2">
            <a:extLst>
              <a:ext uri="{FF2B5EF4-FFF2-40B4-BE49-F238E27FC236}">
                <a16:creationId xmlns:a16="http://schemas.microsoft.com/office/drawing/2014/main" id="{887C61D2-B01E-A14D-A3C4-B70E84D40EC0}"/>
              </a:ext>
            </a:extLst>
          </p:cNvPr>
          <p:cNvSpPr txBox="1"/>
          <p:nvPr/>
        </p:nvSpPr>
        <p:spPr>
          <a:xfrm>
            <a:off x="6333156" y="326194"/>
            <a:ext cx="630301" cy="1323439"/>
          </a:xfrm>
          <a:prstGeom prst="rect">
            <a:avLst/>
          </a:prstGeom>
          <a:noFill/>
        </p:spPr>
        <p:txBody>
          <a:bodyPr wrap="none" rtlCol="0">
            <a:spAutoFit/>
          </a:bodyPr>
          <a:lstStyle/>
          <a:p>
            <a:r>
              <a:rPr lang="en-PT" sz="8000" b="1" i="0" dirty="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p:nvSpPr>
        <p:spPr>
          <a:xfrm>
            <a:off x="10925052" y="5626330"/>
            <a:ext cx="628698" cy="1323439"/>
          </a:xfrm>
          <a:prstGeom prst="rect">
            <a:avLst/>
          </a:prstGeom>
          <a:noFill/>
        </p:spPr>
        <p:txBody>
          <a:bodyPr wrap="none" rtlCol="0" anchor="b">
            <a:noAutofit/>
          </a:bodyPr>
          <a:lstStyle/>
          <a:p>
            <a:r>
              <a:rPr lang="en-PT" sz="8000" b="1" i="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7010400" y="1220223"/>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10094809" y="2173944"/>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7010399" y="4794190"/>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7010399" y="4470756"/>
            <a:ext cx="2797200" cy="303536"/>
          </a:xfrm>
          <a:prstGeom prst="rect">
            <a:avLst/>
          </a:prstGeom>
        </p:spPr>
        <p:txBody>
          <a:bodyPr wrap="square" tIns="72000" anchor="t">
            <a:spAutoFit/>
          </a:bodyPr>
          <a:lstStyle>
            <a:lvl1pPr marL="0" indent="0">
              <a:lnSpc>
                <a:spcPct val="100000"/>
              </a:lnSpc>
              <a:buNone/>
              <a:defRPr sz="1200" b="1" i="0">
                <a:solidFill>
                  <a:schemeClr val="tx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7010400" y="3412246"/>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10094809" y="4365967"/>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17" name="Text Placeholder 7">
            <a:extLst>
              <a:ext uri="{FF2B5EF4-FFF2-40B4-BE49-F238E27FC236}">
                <a16:creationId xmlns:a16="http://schemas.microsoft.com/office/drawing/2014/main" id="{C4E74E73-E5E9-9A4B-B770-38AF5E5DD240}"/>
              </a:ext>
            </a:extLst>
          </p:cNvPr>
          <p:cNvSpPr>
            <a:spLocks noGrp="1"/>
          </p:cNvSpPr>
          <p:nvPr>
            <p:ph type="body" sz="quarter" idx="10" hasCustomPrompt="1"/>
          </p:nvPr>
        </p:nvSpPr>
        <p:spPr>
          <a:xfrm>
            <a:off x="639385" y="5876515"/>
            <a:ext cx="4332213"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6" name="Content Placeholder 5">
            <a:extLst>
              <a:ext uri="{FF2B5EF4-FFF2-40B4-BE49-F238E27FC236}">
                <a16:creationId xmlns:a16="http://schemas.microsoft.com/office/drawing/2014/main" id="{687D0E9D-AC0E-0C40-84D7-30F7F044763B}"/>
              </a:ext>
            </a:extLst>
          </p:cNvPr>
          <p:cNvSpPr>
            <a:spLocks noGrp="1"/>
          </p:cNvSpPr>
          <p:nvPr>
            <p:ph sz="quarter" idx="11"/>
          </p:nvPr>
        </p:nvSpPr>
        <p:spPr>
          <a:xfrm>
            <a:off x="626400" y="1602250"/>
            <a:ext cx="4332213" cy="402408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27" name="Title 1">
            <a:extLst>
              <a:ext uri="{FF2B5EF4-FFF2-40B4-BE49-F238E27FC236}">
                <a16:creationId xmlns:a16="http://schemas.microsoft.com/office/drawing/2014/main" id="{70F09E0D-5EBD-9240-BAA8-80440A6FA27A}"/>
              </a:ext>
            </a:extLst>
          </p:cNvPr>
          <p:cNvSpPr>
            <a:spLocks noGrp="1"/>
          </p:cNvSpPr>
          <p:nvPr>
            <p:ph type="title" hasCustomPrompt="1"/>
          </p:nvPr>
        </p:nvSpPr>
        <p:spPr>
          <a:xfrm>
            <a:off x="626400" y="481125"/>
            <a:ext cx="4332212" cy="488201"/>
          </a:xfrm>
          <a:prstGeom prst="rect">
            <a:avLst/>
          </a:prstGeom>
        </p:spPr>
        <p:txBody>
          <a:bodyPr wrap="square"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8" name="Text Placeholder 7">
            <a:extLst>
              <a:ext uri="{FF2B5EF4-FFF2-40B4-BE49-F238E27FC236}">
                <a16:creationId xmlns:a16="http://schemas.microsoft.com/office/drawing/2014/main" id="{CEAD30E0-4523-D945-A80B-BD0036983D2D}"/>
              </a:ext>
            </a:extLst>
          </p:cNvPr>
          <p:cNvSpPr>
            <a:spLocks noGrp="1"/>
          </p:cNvSpPr>
          <p:nvPr>
            <p:ph type="body" sz="quarter" idx="29" hasCustomPrompt="1"/>
          </p:nvPr>
        </p:nvSpPr>
        <p:spPr>
          <a:xfrm>
            <a:off x="626401" y="930188"/>
            <a:ext cx="4332211"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2559521773"/>
      </p:ext>
    </p:extLst>
  </p:cSld>
  <p:clrMapOvr>
    <a:masterClrMapping/>
  </p:clrMapOvr>
  <p:hf sldNum="0" hd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13_1_Presenter">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2" name="Title 1">
            <a:extLst>
              <a:ext uri="{FF2B5EF4-FFF2-40B4-BE49-F238E27FC236}">
                <a16:creationId xmlns:a16="http://schemas.microsoft.com/office/drawing/2014/main" id="{E858A0AE-64B3-9A46-9934-8EC169C8ACA3}"/>
              </a:ext>
            </a:extLst>
          </p:cNvPr>
          <p:cNvSpPr>
            <a:spLocks noGrp="1"/>
          </p:cNvSpPr>
          <p:nvPr>
            <p:ph type="title" hasCustomPrompt="1"/>
          </p:nvPr>
        </p:nvSpPr>
        <p:spPr>
          <a:xfrm>
            <a:off x="4968000" y="2184640"/>
            <a:ext cx="5497200" cy="549757"/>
          </a:xfrm>
          <a:prstGeom prst="rect">
            <a:avLst/>
          </a:prstGeom>
        </p:spPr>
        <p:txBody>
          <a:bodyPr wrap="square" tIns="72000" anchor="b">
            <a:spAutoFit/>
          </a:bodyPr>
          <a:lstStyle>
            <a:lvl1pPr>
              <a:lnSpc>
                <a:spcPct val="100000"/>
              </a:lnSpc>
              <a:defRPr sz="2800" b="1" i="0">
                <a:solidFill>
                  <a:schemeClr val="tx2"/>
                </a:solidFill>
                <a:latin typeface="Equip Extended" panose="02000503030000020004" pitchFamily="2" charset="77"/>
              </a:defRPr>
            </a:lvl1pPr>
          </a:lstStyle>
          <a:p>
            <a:r>
              <a:rPr lang="en-GB"/>
              <a:t>Edit presenter name</a:t>
            </a:r>
            <a:endParaRPr lang="en-PT"/>
          </a:p>
        </p:txBody>
      </p:sp>
      <p:sp>
        <p:nvSpPr>
          <p:cNvPr id="19" name="Image">
            <a:extLst>
              <a:ext uri="{FF2B5EF4-FFF2-40B4-BE49-F238E27FC236}">
                <a16:creationId xmlns:a16="http://schemas.microsoft.com/office/drawing/2014/main" id="{46144688-C808-6349-8B8D-D1950044CF86}"/>
              </a:ext>
            </a:extLst>
          </p:cNvPr>
          <p:cNvSpPr>
            <a:spLocks noGrp="1" noChangeAspect="1"/>
          </p:cNvSpPr>
          <p:nvPr>
            <p:ph type="pic" sz="quarter" idx="33"/>
          </p:nvPr>
        </p:nvSpPr>
        <p:spPr>
          <a:xfrm>
            <a:off x="1728000" y="1497600"/>
            <a:ext cx="2880000" cy="2880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3" name="Text Placeholder 7">
            <a:extLst>
              <a:ext uri="{FF2B5EF4-FFF2-40B4-BE49-F238E27FC236}">
                <a16:creationId xmlns:a16="http://schemas.microsoft.com/office/drawing/2014/main" id="{53E2DAEE-C7DC-F043-BE94-094D16A69615}"/>
              </a:ext>
            </a:extLst>
          </p:cNvPr>
          <p:cNvSpPr>
            <a:spLocks noGrp="1"/>
          </p:cNvSpPr>
          <p:nvPr>
            <p:ph type="body" sz="quarter" idx="31" hasCustomPrompt="1"/>
          </p:nvPr>
        </p:nvSpPr>
        <p:spPr>
          <a:xfrm>
            <a:off x="4968000" y="2877957"/>
            <a:ext cx="5496000" cy="334313"/>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32C581C7-8539-3445-8206-42D8C9D0B822}"/>
              </a:ext>
            </a:extLst>
          </p:cNvPr>
          <p:cNvSpPr>
            <a:spLocks noGrp="1"/>
          </p:cNvSpPr>
          <p:nvPr>
            <p:ph type="body" sz="quarter" idx="34" hasCustomPrompt="1"/>
          </p:nvPr>
        </p:nvSpPr>
        <p:spPr>
          <a:xfrm>
            <a:off x="4968000" y="3233749"/>
            <a:ext cx="5496000" cy="334313"/>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e-mail address</a:t>
            </a:r>
          </a:p>
        </p:txBody>
      </p:sp>
      <p:sp>
        <p:nvSpPr>
          <p:cNvPr id="26" name="Text Placeholder 7">
            <a:extLst>
              <a:ext uri="{FF2B5EF4-FFF2-40B4-BE49-F238E27FC236}">
                <a16:creationId xmlns:a16="http://schemas.microsoft.com/office/drawing/2014/main" id="{C29918FB-C01F-D24A-A6B2-74875BF98E28}"/>
              </a:ext>
            </a:extLst>
          </p:cNvPr>
          <p:cNvSpPr>
            <a:spLocks noGrp="1"/>
          </p:cNvSpPr>
          <p:nvPr>
            <p:ph type="body" sz="quarter" idx="35" hasCustomPrompt="1"/>
          </p:nvPr>
        </p:nvSpPr>
        <p:spPr>
          <a:xfrm>
            <a:off x="4968000" y="3589541"/>
            <a:ext cx="5496000" cy="334313"/>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social networks</a:t>
            </a:r>
          </a:p>
        </p:txBody>
      </p:sp>
      <p:sp>
        <p:nvSpPr>
          <p:cNvPr id="27" name="Text Placeholder 7">
            <a:extLst>
              <a:ext uri="{FF2B5EF4-FFF2-40B4-BE49-F238E27FC236}">
                <a16:creationId xmlns:a16="http://schemas.microsoft.com/office/drawing/2014/main" id="{ED6B39CA-A771-B745-857C-F277952DE3BD}"/>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581975134"/>
      </p:ext>
    </p:extLst>
  </p:cSld>
  <p:clrMapOvr>
    <a:masterClrMapping/>
  </p:clrMapOvr>
  <p:hf sldNum="0" hd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4_1_Thank You White">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1" y="3174026"/>
            <a:ext cx="2894399" cy="509948"/>
          </a:xfrm>
          <a:prstGeom prst="rect">
            <a:avLst/>
          </a:prstGeom>
        </p:spPr>
        <p:txBody>
          <a:bodyPr wrap="square" anchor="ctr">
            <a:spAutoFit/>
          </a:bodyPr>
          <a:lstStyle>
            <a:lvl1pPr>
              <a:lnSpc>
                <a:spcPct val="80000"/>
              </a:lnSpc>
              <a:defRPr sz="3200" b="0" i="0">
                <a:solidFill>
                  <a:schemeClr val="tx2"/>
                </a:solidFill>
                <a:latin typeface="Equip Extended Medium" panose="0200060300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5379197"/>
            <a:ext cx="9767782" cy="370665"/>
          </a:xfrm>
        </p:spPr>
        <p:txBody>
          <a:bodyPr tIns="108000" anchor="ctr">
            <a:spAutoFit/>
          </a:bodyPr>
          <a:lstStyle>
            <a:lvl1pPr marL="0" indent="0">
              <a:lnSpc>
                <a:spcPct val="100000"/>
              </a:lnSpc>
              <a:buNone/>
              <a:defRPr sz="1400" b="0" i="0">
                <a:solidFill>
                  <a:schemeClr val="tx2"/>
                </a:solidFill>
                <a:latin typeface="Equip Extended Light" panose="02000503000000020004" pitchFamily="2" charset="77"/>
              </a:defRPr>
            </a:lvl1pPr>
          </a:lstStyle>
          <a:p>
            <a:pPr lvl="0"/>
            <a:r>
              <a:rPr lang="en-GB"/>
              <a:t>Edit description</a:t>
            </a:r>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p:nvPicPr>
        <p:blipFill>
          <a:blip r:embed="rId2" cstate="screen">
            <a:extLst>
              <a:ext uri="{28A0092B-C50C-407E-A947-70E740481C1C}">
                <a14:useLocalDpi xmlns:a14="http://schemas.microsoft.com/office/drawing/2010/main"/>
              </a:ext>
            </a:extLst>
          </a:blip>
          <a:srcRect l="26275" t="24199" r="29122" b="27518"/>
          <a:stretch>
            <a:fillRect/>
          </a:stretch>
        </p:blipFill>
        <p:spPr>
          <a:xfrm>
            <a:off x="4225440" y="1997476"/>
            <a:ext cx="3741121" cy="2863048"/>
          </a:xfrm>
          <a:prstGeom prst="rect">
            <a:avLst/>
          </a:prstGeom>
          <a:ln w="12700">
            <a:miter lim="400000"/>
          </a:ln>
        </p:spPr>
      </p:pic>
    </p:spTree>
    <p:extLst>
      <p:ext uri="{BB962C8B-B14F-4D97-AF65-F5344CB8AC3E}">
        <p14:creationId xmlns:p14="http://schemas.microsoft.com/office/powerpoint/2010/main" val="1105829052"/>
      </p:ext>
    </p:extLst>
  </p:cSld>
  <p:clrMapOvr>
    <a:masterClrMapping/>
  </p:clrMapOvr>
  <p:hf sldNum="0" hd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14_2_Thank You Blue">
    <p:bg>
      <p:bgPr>
        <a:solidFill>
          <a:schemeClr val="accent4"/>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1" y="3173400"/>
            <a:ext cx="2894399" cy="511200"/>
          </a:xfrm>
          <a:prstGeom prst="rect">
            <a:avLst/>
          </a:prstGeom>
        </p:spPr>
        <p:txBody>
          <a:bodyPr wrap="square" anchor="ctr">
            <a:spAutoFit/>
          </a:bodyPr>
          <a:lstStyle>
            <a:lvl1pPr>
              <a:lnSpc>
                <a:spcPct val="80000"/>
              </a:lnSpc>
              <a:defRPr sz="3200" b="0" i="0">
                <a:solidFill>
                  <a:schemeClr val="bg1"/>
                </a:solidFill>
                <a:latin typeface="Equip Extended Medium" panose="0200060300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5379197"/>
            <a:ext cx="9767782" cy="370665"/>
          </a:xfrm>
        </p:spPr>
        <p:txBody>
          <a:bodyPr tIns="108000" anchor="ctr">
            <a:spAutoFit/>
          </a:bodyPr>
          <a:lstStyle>
            <a:lvl1pPr marL="0" indent="0">
              <a:lnSpc>
                <a:spcPct val="100000"/>
              </a:lnSpc>
              <a:buNone/>
              <a:defRPr sz="1400" b="0" i="0">
                <a:solidFill>
                  <a:schemeClr val="bg1"/>
                </a:solidFill>
                <a:latin typeface="Equip Extended Light" panose="02000503000000020004" pitchFamily="2" charset="77"/>
              </a:defRPr>
            </a:lvl1pPr>
          </a:lstStyle>
          <a:p>
            <a:pPr lvl="0"/>
            <a:r>
              <a:rPr lang="en-GB"/>
              <a:t>Edit description</a:t>
            </a:r>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p:nvPicPr>
        <p:blipFill>
          <a:blip r:embed="rId2" cstate="screen">
            <a:extLst>
              <a:ext uri="{28A0092B-C50C-407E-A947-70E740481C1C}">
                <a14:useLocalDpi xmlns:a14="http://schemas.microsoft.com/office/drawing/2010/main"/>
              </a:ext>
            </a:extLst>
          </a:blip>
          <a:srcRect l="26275" t="24199" r="29122" b="27518"/>
          <a:stretch>
            <a:fillRect/>
          </a:stretch>
        </p:blipFill>
        <p:spPr>
          <a:xfrm>
            <a:off x="4225440" y="1997476"/>
            <a:ext cx="3741121" cy="2863048"/>
          </a:xfrm>
          <a:prstGeom prst="rect">
            <a:avLst/>
          </a:prstGeom>
          <a:ln w="12700">
            <a:miter lim="400000"/>
          </a:ln>
        </p:spPr>
      </p:pic>
    </p:spTree>
    <p:extLst>
      <p:ext uri="{BB962C8B-B14F-4D97-AF65-F5344CB8AC3E}">
        <p14:creationId xmlns:p14="http://schemas.microsoft.com/office/powerpoint/2010/main" val="2126519665"/>
      </p:ext>
    </p:extLst>
  </p:cSld>
  <p:clrMapOvr>
    <a:masterClrMapping/>
  </p:clrMapOvr>
  <p:hf sldNum="0" hdr="0" dt="0"/>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C0431-CB3E-4A47-949A-551265081C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48FDCA-5592-4467-BB34-5187F337C4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42BBA6-2A72-4CEE-B8DC-726F819F3CD3}"/>
              </a:ext>
            </a:extLst>
          </p:cNvPr>
          <p:cNvSpPr>
            <a:spLocks noGrp="1"/>
          </p:cNvSpPr>
          <p:nvPr>
            <p:ph type="dt" sz="half" idx="10"/>
          </p:nvPr>
        </p:nvSpPr>
        <p:spPr/>
        <p:txBody>
          <a:bodyPr/>
          <a:lstStyle/>
          <a:p>
            <a:fld id="{1B6CDFA1-F0C9-434B-8DB2-900F4F4077CE}" type="datetimeFigureOut">
              <a:rPr lang="en-US" smtClean="0"/>
              <a:t>3/12/2021</a:t>
            </a:fld>
            <a:endParaRPr lang="en-US"/>
          </a:p>
        </p:txBody>
      </p:sp>
      <p:sp>
        <p:nvSpPr>
          <p:cNvPr id="5" name="Footer Placeholder 4">
            <a:extLst>
              <a:ext uri="{FF2B5EF4-FFF2-40B4-BE49-F238E27FC236}">
                <a16:creationId xmlns:a16="http://schemas.microsoft.com/office/drawing/2014/main" id="{A698B653-0480-4EC0-95F6-9DDAD50CB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E4813-EEA1-4E2A-A197-1895230EF32E}"/>
              </a:ext>
            </a:extLst>
          </p:cNvPr>
          <p:cNvSpPr>
            <a:spLocks noGrp="1"/>
          </p:cNvSpPr>
          <p:nvPr>
            <p:ph type="sldNum" sz="quarter" idx="12"/>
          </p:nvPr>
        </p:nvSpPr>
        <p:spPr/>
        <p:txBody>
          <a:bodyPr/>
          <a:lstStyle/>
          <a:p>
            <a:fld id="{6772EE3F-C769-4CFD-986E-AB3A86A5E9FC}" type="slidenum">
              <a:rPr lang="en-US" smtClean="0"/>
              <a:t>‹#›</a:t>
            </a:fld>
            <a:endParaRPr lang="en-US"/>
          </a:p>
        </p:txBody>
      </p:sp>
    </p:spTree>
    <p:extLst>
      <p:ext uri="{BB962C8B-B14F-4D97-AF65-F5344CB8AC3E}">
        <p14:creationId xmlns:p14="http://schemas.microsoft.com/office/powerpoint/2010/main" val="1407448053"/>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4_Section Small Title Purple">
    <p:bg>
      <p:bgPr>
        <a:solidFill>
          <a:schemeClr val="accent2"/>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1289486843"/>
      </p:ext>
    </p:extLst>
  </p:cSld>
  <p:clrMapOvr>
    <a:masterClrMapping/>
  </p:clrMapOvr>
  <p:hf sldNum="0" hd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B821-C7DE-447F-A3DE-874B73E82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10ED04-1CB6-424C-A57D-846DCACACD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755DA-C49A-4979-A839-2091C8C20D7B}"/>
              </a:ext>
            </a:extLst>
          </p:cNvPr>
          <p:cNvSpPr>
            <a:spLocks noGrp="1"/>
          </p:cNvSpPr>
          <p:nvPr>
            <p:ph type="dt" sz="half" idx="10"/>
          </p:nvPr>
        </p:nvSpPr>
        <p:spPr/>
        <p:txBody>
          <a:bodyPr/>
          <a:lstStyle/>
          <a:p>
            <a:fld id="{1B6CDFA1-F0C9-434B-8DB2-900F4F4077CE}" type="datetimeFigureOut">
              <a:rPr lang="en-US" smtClean="0"/>
              <a:t>3/12/2021</a:t>
            </a:fld>
            <a:endParaRPr lang="en-US"/>
          </a:p>
        </p:txBody>
      </p:sp>
      <p:sp>
        <p:nvSpPr>
          <p:cNvPr id="5" name="Footer Placeholder 4">
            <a:extLst>
              <a:ext uri="{FF2B5EF4-FFF2-40B4-BE49-F238E27FC236}">
                <a16:creationId xmlns:a16="http://schemas.microsoft.com/office/drawing/2014/main" id="{3C2B1A53-8DB9-44F1-B7C8-614A78601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28BF9-B38D-4E9F-A155-27BE67C4F746}"/>
              </a:ext>
            </a:extLst>
          </p:cNvPr>
          <p:cNvSpPr>
            <a:spLocks noGrp="1"/>
          </p:cNvSpPr>
          <p:nvPr>
            <p:ph type="sldNum" sz="quarter" idx="12"/>
          </p:nvPr>
        </p:nvSpPr>
        <p:spPr/>
        <p:txBody>
          <a:bodyPr/>
          <a:lstStyle/>
          <a:p>
            <a:fld id="{6772EE3F-C769-4CFD-986E-AB3A86A5E9FC}" type="slidenum">
              <a:rPr lang="en-US" smtClean="0"/>
              <a:t>‹#›</a:t>
            </a:fld>
            <a:endParaRPr lang="en-US"/>
          </a:p>
        </p:txBody>
      </p:sp>
    </p:spTree>
    <p:extLst>
      <p:ext uri="{BB962C8B-B14F-4D97-AF65-F5344CB8AC3E}">
        <p14:creationId xmlns:p14="http://schemas.microsoft.com/office/powerpoint/2010/main" val="1601113464"/>
      </p:ext>
    </p:extLst>
  </p:cSld>
  <p:clrMapOvr>
    <a:masterClrMapping/>
  </p:clrMapOvr>
  <p:hf sldNum="0" hdr="0" dt="0"/>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Big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770465"/>
            <a:ext cx="10200249" cy="1796565"/>
          </a:xfrm>
        </p:spPr>
        <p:txBody>
          <a:bodyPr wrap="square" anchor="t">
            <a:noAutofit/>
          </a:bodyPr>
          <a:lstStyle>
            <a:lvl1pPr algn="l">
              <a:defRPr sz="3500" b="1" cap="all">
                <a:solidFill>
                  <a:srgbClr val="2397CE"/>
                </a:solidFill>
              </a:defRPr>
            </a:lvl1pPr>
          </a:lstStyle>
          <a:p>
            <a:r>
              <a:rPr lang="en-US"/>
              <a:t>Click to edit title</a:t>
            </a:r>
          </a:p>
        </p:txBody>
      </p:sp>
      <p:sp>
        <p:nvSpPr>
          <p:cNvPr id="7" name="Content Placeholder 2"/>
          <p:cNvSpPr>
            <a:spLocks noGrp="1"/>
          </p:cNvSpPr>
          <p:nvPr>
            <p:ph idx="10" hasCustomPrompt="1"/>
          </p:nvPr>
        </p:nvSpPr>
        <p:spPr>
          <a:xfrm>
            <a:off x="963085" y="2567030"/>
            <a:ext cx="10200248" cy="3421544"/>
          </a:xfrm>
        </p:spPr>
        <p:txBody>
          <a:bodyPr wrap="square"/>
          <a:lstStyle>
            <a:lvl1pPr marL="0" indent="0">
              <a:buFont typeface="Arial" panose="020B0604020202020204" pitchFamily="34" charset="0"/>
              <a:buNone/>
              <a:defRPr/>
            </a:lvl1pPr>
            <a:lvl2pPr marL="914400" indent="-457200">
              <a:buFont typeface="Arial" panose="020B0604020202020204" pitchFamily="34" charset="0"/>
              <a:buChar char="•"/>
              <a:defRPr sz="1600"/>
            </a:lvl2pPr>
            <a:lvl3pPr>
              <a:defRPr sz="1600"/>
            </a:lvl3pPr>
            <a:lvl4pPr marL="1657350" indent="-285750">
              <a:buFont typeface="Arial" panose="020B0604020202020204" pitchFamily="34" charset="0"/>
              <a:buChar char="•"/>
              <a:defRPr sz="1600"/>
            </a:lvl4pPr>
            <a:lvl5pPr marL="2171700" indent="-34290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Click to edit text</a:t>
            </a:r>
          </a:p>
        </p:txBody>
      </p:sp>
    </p:spTree>
    <p:extLst>
      <p:ext uri="{BB962C8B-B14F-4D97-AF65-F5344CB8AC3E}">
        <p14:creationId xmlns:p14="http://schemas.microsoft.com/office/powerpoint/2010/main" val="2401604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5_Section Small Title Image">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p:nvSpPr>
        <p:spPr>
          <a:xfrm>
            <a:off x="0"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Edit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56E1278F-22F1-EE44-90D3-B0B9F038A5A5}"/>
              </a:ext>
            </a:extLst>
          </p:cNvPr>
          <p:cNvSpPr>
            <a:spLocks noGrp="1"/>
          </p:cNvSpPr>
          <p:nvPr>
            <p:ph type="body" sz="quarter" idx="12" hasCustomPrompt="1"/>
          </p:nvPr>
        </p:nvSpPr>
        <p:spPr>
          <a:xfrm>
            <a:off x="639386" y="40477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2642857356"/>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1_Agenda">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25" name="Text Placeholder 7">
            <a:extLst>
              <a:ext uri="{FF2B5EF4-FFF2-40B4-BE49-F238E27FC236}">
                <a16:creationId xmlns:a16="http://schemas.microsoft.com/office/drawing/2014/main" id="{0A2FAD0F-C7E7-9E43-B2FB-56A6A8BFFE06}"/>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D0B82C9C-213C-5846-9418-2E92489F1114}"/>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758E9BFF-AA50-5A4B-879E-3AC820AF497A}"/>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
        <p:nvSpPr>
          <p:cNvPr id="44" name="Text Placeholder 7">
            <a:extLst>
              <a:ext uri="{FF2B5EF4-FFF2-40B4-BE49-F238E27FC236}">
                <a16:creationId xmlns:a16="http://schemas.microsoft.com/office/drawing/2014/main" id="{9987E3FA-762E-1544-B600-DE2358F40AFD}"/>
              </a:ext>
            </a:extLst>
          </p:cNvPr>
          <p:cNvSpPr>
            <a:spLocks noGrp="1"/>
          </p:cNvSpPr>
          <p:nvPr>
            <p:ph type="body" sz="quarter" idx="12" hasCustomPrompt="1"/>
          </p:nvPr>
        </p:nvSpPr>
        <p:spPr>
          <a:xfrm>
            <a:off x="1704972" y="2436203"/>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45" name="Text Placeholder 7">
            <a:extLst>
              <a:ext uri="{FF2B5EF4-FFF2-40B4-BE49-F238E27FC236}">
                <a16:creationId xmlns:a16="http://schemas.microsoft.com/office/drawing/2014/main" id="{092923F0-4DAD-D047-919F-E9C087D11AD8}"/>
              </a:ext>
            </a:extLst>
          </p:cNvPr>
          <p:cNvSpPr>
            <a:spLocks noGrp="1"/>
          </p:cNvSpPr>
          <p:nvPr>
            <p:ph type="body" sz="quarter" idx="13" hasCustomPrompt="1"/>
          </p:nvPr>
        </p:nvSpPr>
        <p:spPr>
          <a:xfrm>
            <a:off x="1704974" y="2112111"/>
            <a:ext cx="4101825" cy="426646"/>
          </a:xfrm>
          <a:prstGeom prst="rect">
            <a:avLst/>
          </a:prstGeom>
        </p:spPr>
        <p:txBody>
          <a:bodyPr wrap="square" tIns="72000" anchor="t">
            <a:spAutoFit/>
          </a:bodyPr>
          <a:lstStyle>
            <a:lvl1pPr marL="0" indent="0">
              <a:lnSpc>
                <a:spcPct val="100000"/>
              </a:lnSpc>
              <a:buNone/>
              <a:defRPr sz="2000" b="1" i="0">
                <a:solidFill>
                  <a:schemeClr val="tx2"/>
                </a:solidFill>
                <a:latin typeface="Equip Extended" panose="02000503030000020004" pitchFamily="2" charset="77"/>
              </a:defRPr>
            </a:lvl1pPr>
          </a:lstStyle>
          <a:p>
            <a:pPr lvl="0"/>
            <a:r>
              <a:rPr lang="en-GB"/>
              <a:t>Edit chapter header</a:t>
            </a:r>
          </a:p>
        </p:txBody>
      </p:sp>
      <p:sp>
        <p:nvSpPr>
          <p:cNvPr id="57" name="Text Placeholder 7">
            <a:extLst>
              <a:ext uri="{FF2B5EF4-FFF2-40B4-BE49-F238E27FC236}">
                <a16:creationId xmlns:a16="http://schemas.microsoft.com/office/drawing/2014/main" id="{45C7B623-9A59-0344-A47A-44FFD3513C0D}"/>
              </a:ext>
            </a:extLst>
          </p:cNvPr>
          <p:cNvSpPr>
            <a:spLocks noGrp="1"/>
          </p:cNvSpPr>
          <p:nvPr>
            <p:ph type="body" sz="quarter" idx="32" hasCustomPrompt="1"/>
          </p:nvPr>
        </p:nvSpPr>
        <p:spPr>
          <a:xfrm>
            <a:off x="1079996" y="2112111"/>
            <a:ext cx="624975" cy="426646"/>
          </a:xfrm>
          <a:prstGeom prst="rect">
            <a:avLst/>
          </a:prstGeom>
        </p:spPr>
        <p:txBody>
          <a:bodyPr wrap="square" tIns="72000" anchor="t">
            <a:spAutoFit/>
          </a:bodyPr>
          <a:lstStyle>
            <a:lvl1pPr marL="0" indent="0" algn="r">
              <a:lnSpc>
                <a:spcPct val="100000"/>
              </a:lnSpc>
              <a:buNone/>
              <a:defRPr sz="2000" b="1" i="0">
                <a:solidFill>
                  <a:schemeClr val="tx1"/>
                </a:solidFill>
                <a:latin typeface="Equip Extended" panose="02000503030000020004" pitchFamily="2" charset="77"/>
              </a:defRPr>
            </a:lvl1pPr>
          </a:lstStyle>
          <a:p>
            <a:pPr lvl="0"/>
            <a:r>
              <a:rPr lang="en-GB"/>
              <a:t>Nr.</a:t>
            </a:r>
          </a:p>
        </p:txBody>
      </p:sp>
      <p:sp>
        <p:nvSpPr>
          <p:cNvPr id="58" name="Text Placeholder 7">
            <a:extLst>
              <a:ext uri="{FF2B5EF4-FFF2-40B4-BE49-F238E27FC236}">
                <a16:creationId xmlns:a16="http://schemas.microsoft.com/office/drawing/2014/main" id="{620F14B5-2346-794D-A8B4-1F98C2161948}"/>
              </a:ext>
            </a:extLst>
          </p:cNvPr>
          <p:cNvSpPr>
            <a:spLocks noGrp="1"/>
          </p:cNvSpPr>
          <p:nvPr>
            <p:ph type="body" sz="quarter" idx="33" hasCustomPrompt="1"/>
          </p:nvPr>
        </p:nvSpPr>
        <p:spPr>
          <a:xfrm>
            <a:off x="7007773" y="2439712"/>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59" name="Text Placeholder 7">
            <a:extLst>
              <a:ext uri="{FF2B5EF4-FFF2-40B4-BE49-F238E27FC236}">
                <a16:creationId xmlns:a16="http://schemas.microsoft.com/office/drawing/2014/main" id="{42B3E1EA-2B2A-D940-AB24-C21760A18C04}"/>
              </a:ext>
            </a:extLst>
          </p:cNvPr>
          <p:cNvSpPr>
            <a:spLocks noGrp="1"/>
          </p:cNvSpPr>
          <p:nvPr>
            <p:ph type="body" sz="quarter" idx="34" hasCustomPrompt="1"/>
          </p:nvPr>
        </p:nvSpPr>
        <p:spPr>
          <a:xfrm>
            <a:off x="7007775" y="2115620"/>
            <a:ext cx="4101825" cy="426646"/>
          </a:xfrm>
          <a:prstGeom prst="rect">
            <a:avLst/>
          </a:prstGeom>
        </p:spPr>
        <p:txBody>
          <a:bodyPr wrap="square" tIns="72000" anchor="t">
            <a:spAutoFit/>
          </a:bodyPr>
          <a:lstStyle>
            <a:lvl1pPr marL="0" indent="0">
              <a:lnSpc>
                <a:spcPct val="100000"/>
              </a:lnSpc>
              <a:buNone/>
              <a:defRPr sz="2000" b="1" i="0">
                <a:solidFill>
                  <a:schemeClr val="tx2"/>
                </a:solidFill>
                <a:latin typeface="Equip Extended" panose="02000503030000020004" pitchFamily="2" charset="77"/>
              </a:defRPr>
            </a:lvl1pPr>
          </a:lstStyle>
          <a:p>
            <a:pPr lvl="0"/>
            <a:r>
              <a:rPr lang="en-GB"/>
              <a:t>Edit chapter header</a:t>
            </a:r>
          </a:p>
        </p:txBody>
      </p:sp>
      <p:sp>
        <p:nvSpPr>
          <p:cNvPr id="60" name="Text Placeholder 7">
            <a:extLst>
              <a:ext uri="{FF2B5EF4-FFF2-40B4-BE49-F238E27FC236}">
                <a16:creationId xmlns:a16="http://schemas.microsoft.com/office/drawing/2014/main" id="{52611E22-EC7A-6241-A2EC-B60647BB1C08}"/>
              </a:ext>
            </a:extLst>
          </p:cNvPr>
          <p:cNvSpPr>
            <a:spLocks noGrp="1"/>
          </p:cNvSpPr>
          <p:nvPr>
            <p:ph type="body" sz="quarter" idx="35" hasCustomPrompt="1"/>
          </p:nvPr>
        </p:nvSpPr>
        <p:spPr>
          <a:xfrm>
            <a:off x="6382797" y="2115620"/>
            <a:ext cx="624975" cy="426646"/>
          </a:xfrm>
          <a:prstGeom prst="rect">
            <a:avLst/>
          </a:prstGeom>
        </p:spPr>
        <p:txBody>
          <a:bodyPr wrap="square" tIns="72000" anchor="t">
            <a:spAutoFit/>
          </a:bodyPr>
          <a:lstStyle>
            <a:lvl1pPr marL="0" indent="0" algn="r">
              <a:lnSpc>
                <a:spcPct val="100000"/>
              </a:lnSpc>
              <a:buNone/>
              <a:defRPr sz="2000" b="1" i="0">
                <a:solidFill>
                  <a:schemeClr val="tx1"/>
                </a:solidFill>
                <a:latin typeface="Equip Extended" panose="02000503030000020004" pitchFamily="2" charset="77"/>
              </a:defRPr>
            </a:lvl1pPr>
          </a:lstStyle>
          <a:p>
            <a:pPr lvl="0"/>
            <a:r>
              <a:rPr lang="en-GB"/>
              <a:t>Nr.</a:t>
            </a:r>
          </a:p>
        </p:txBody>
      </p:sp>
      <p:sp>
        <p:nvSpPr>
          <p:cNvPr id="61" name="Text Placeholder 7">
            <a:extLst>
              <a:ext uri="{FF2B5EF4-FFF2-40B4-BE49-F238E27FC236}">
                <a16:creationId xmlns:a16="http://schemas.microsoft.com/office/drawing/2014/main" id="{8F05CA85-D18E-4E47-ABF8-DCB282EA2CCE}"/>
              </a:ext>
            </a:extLst>
          </p:cNvPr>
          <p:cNvSpPr>
            <a:spLocks noGrp="1"/>
          </p:cNvSpPr>
          <p:nvPr>
            <p:ph type="body" sz="quarter" idx="36" hasCustomPrompt="1"/>
          </p:nvPr>
        </p:nvSpPr>
        <p:spPr>
          <a:xfrm>
            <a:off x="1704972" y="3522053"/>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62" name="Text Placeholder 7">
            <a:extLst>
              <a:ext uri="{FF2B5EF4-FFF2-40B4-BE49-F238E27FC236}">
                <a16:creationId xmlns:a16="http://schemas.microsoft.com/office/drawing/2014/main" id="{995747D0-5830-3744-BAA3-C30717BDA220}"/>
              </a:ext>
            </a:extLst>
          </p:cNvPr>
          <p:cNvSpPr>
            <a:spLocks noGrp="1"/>
          </p:cNvSpPr>
          <p:nvPr>
            <p:ph type="body" sz="quarter" idx="37" hasCustomPrompt="1"/>
          </p:nvPr>
        </p:nvSpPr>
        <p:spPr>
          <a:xfrm>
            <a:off x="1704974" y="3197961"/>
            <a:ext cx="4101825" cy="426646"/>
          </a:xfrm>
          <a:prstGeom prst="rect">
            <a:avLst/>
          </a:prstGeom>
        </p:spPr>
        <p:txBody>
          <a:bodyPr wrap="square" tIns="72000" anchor="t">
            <a:spAutoFit/>
          </a:bodyPr>
          <a:lstStyle>
            <a:lvl1pPr marL="0" indent="0">
              <a:lnSpc>
                <a:spcPct val="100000"/>
              </a:lnSpc>
              <a:buNone/>
              <a:defRPr sz="2000" b="1" i="0">
                <a:solidFill>
                  <a:schemeClr val="tx2"/>
                </a:solidFill>
                <a:latin typeface="Equip Extended" panose="02000503030000020004" pitchFamily="2" charset="77"/>
              </a:defRPr>
            </a:lvl1pPr>
          </a:lstStyle>
          <a:p>
            <a:pPr lvl="0"/>
            <a:r>
              <a:rPr lang="en-GB"/>
              <a:t>Edit chapter header</a:t>
            </a:r>
          </a:p>
        </p:txBody>
      </p:sp>
      <p:sp>
        <p:nvSpPr>
          <p:cNvPr id="63" name="Text Placeholder 7">
            <a:extLst>
              <a:ext uri="{FF2B5EF4-FFF2-40B4-BE49-F238E27FC236}">
                <a16:creationId xmlns:a16="http://schemas.microsoft.com/office/drawing/2014/main" id="{6EB72F02-CCB0-8245-97D7-1763619B80A2}"/>
              </a:ext>
            </a:extLst>
          </p:cNvPr>
          <p:cNvSpPr>
            <a:spLocks noGrp="1"/>
          </p:cNvSpPr>
          <p:nvPr>
            <p:ph type="body" sz="quarter" idx="38" hasCustomPrompt="1"/>
          </p:nvPr>
        </p:nvSpPr>
        <p:spPr>
          <a:xfrm>
            <a:off x="1079996" y="3197961"/>
            <a:ext cx="624975" cy="426646"/>
          </a:xfrm>
          <a:prstGeom prst="rect">
            <a:avLst/>
          </a:prstGeom>
        </p:spPr>
        <p:txBody>
          <a:bodyPr wrap="square" tIns="72000" anchor="t">
            <a:spAutoFit/>
          </a:bodyPr>
          <a:lstStyle>
            <a:lvl1pPr marL="0" indent="0" algn="r">
              <a:lnSpc>
                <a:spcPct val="100000"/>
              </a:lnSpc>
              <a:buNone/>
              <a:defRPr sz="2000" b="1" i="0">
                <a:solidFill>
                  <a:schemeClr val="tx1"/>
                </a:solidFill>
                <a:latin typeface="Equip Extended" panose="02000503030000020004" pitchFamily="2" charset="77"/>
              </a:defRPr>
            </a:lvl1pPr>
          </a:lstStyle>
          <a:p>
            <a:pPr lvl="0"/>
            <a:r>
              <a:rPr lang="en-GB"/>
              <a:t>Nr.</a:t>
            </a:r>
          </a:p>
        </p:txBody>
      </p:sp>
      <p:sp>
        <p:nvSpPr>
          <p:cNvPr id="64" name="Text Placeholder 7">
            <a:extLst>
              <a:ext uri="{FF2B5EF4-FFF2-40B4-BE49-F238E27FC236}">
                <a16:creationId xmlns:a16="http://schemas.microsoft.com/office/drawing/2014/main" id="{7C02FA8C-0B1C-A64D-9151-9D133023AD32}"/>
              </a:ext>
            </a:extLst>
          </p:cNvPr>
          <p:cNvSpPr>
            <a:spLocks noGrp="1"/>
          </p:cNvSpPr>
          <p:nvPr>
            <p:ph type="body" sz="quarter" idx="39" hasCustomPrompt="1"/>
          </p:nvPr>
        </p:nvSpPr>
        <p:spPr>
          <a:xfrm>
            <a:off x="7007773" y="3525562"/>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65" name="Text Placeholder 7">
            <a:extLst>
              <a:ext uri="{FF2B5EF4-FFF2-40B4-BE49-F238E27FC236}">
                <a16:creationId xmlns:a16="http://schemas.microsoft.com/office/drawing/2014/main" id="{0B48CBAC-5DBC-A84D-A3CE-6DCD8B5C825C}"/>
              </a:ext>
            </a:extLst>
          </p:cNvPr>
          <p:cNvSpPr>
            <a:spLocks noGrp="1"/>
          </p:cNvSpPr>
          <p:nvPr>
            <p:ph type="body" sz="quarter" idx="40" hasCustomPrompt="1"/>
          </p:nvPr>
        </p:nvSpPr>
        <p:spPr>
          <a:xfrm>
            <a:off x="7007775" y="3201470"/>
            <a:ext cx="4101825" cy="426646"/>
          </a:xfrm>
          <a:prstGeom prst="rect">
            <a:avLst/>
          </a:prstGeom>
        </p:spPr>
        <p:txBody>
          <a:bodyPr wrap="square" tIns="72000" anchor="t">
            <a:spAutoFit/>
          </a:bodyPr>
          <a:lstStyle>
            <a:lvl1pPr marL="0" indent="0">
              <a:lnSpc>
                <a:spcPct val="100000"/>
              </a:lnSpc>
              <a:buNone/>
              <a:defRPr sz="2000" b="1" i="0">
                <a:solidFill>
                  <a:schemeClr val="tx2"/>
                </a:solidFill>
                <a:latin typeface="Equip Extended" panose="02000503030000020004" pitchFamily="2" charset="77"/>
              </a:defRPr>
            </a:lvl1pPr>
          </a:lstStyle>
          <a:p>
            <a:pPr lvl="0"/>
            <a:r>
              <a:rPr lang="en-GB"/>
              <a:t>Edit chapter header</a:t>
            </a:r>
          </a:p>
        </p:txBody>
      </p:sp>
      <p:sp>
        <p:nvSpPr>
          <p:cNvPr id="66" name="Text Placeholder 7">
            <a:extLst>
              <a:ext uri="{FF2B5EF4-FFF2-40B4-BE49-F238E27FC236}">
                <a16:creationId xmlns:a16="http://schemas.microsoft.com/office/drawing/2014/main" id="{4A8F5CB8-6C44-3048-8271-CBD6BA8FBE29}"/>
              </a:ext>
            </a:extLst>
          </p:cNvPr>
          <p:cNvSpPr>
            <a:spLocks noGrp="1"/>
          </p:cNvSpPr>
          <p:nvPr>
            <p:ph type="body" sz="quarter" idx="41" hasCustomPrompt="1"/>
          </p:nvPr>
        </p:nvSpPr>
        <p:spPr>
          <a:xfrm>
            <a:off x="6382797" y="3201470"/>
            <a:ext cx="624975" cy="426646"/>
          </a:xfrm>
          <a:prstGeom prst="rect">
            <a:avLst/>
          </a:prstGeom>
        </p:spPr>
        <p:txBody>
          <a:bodyPr wrap="square" tIns="72000" anchor="t">
            <a:spAutoFit/>
          </a:bodyPr>
          <a:lstStyle>
            <a:lvl1pPr marL="0" indent="0" algn="r">
              <a:lnSpc>
                <a:spcPct val="100000"/>
              </a:lnSpc>
              <a:buNone/>
              <a:defRPr sz="2000" b="1" i="0">
                <a:solidFill>
                  <a:schemeClr val="tx1"/>
                </a:solidFill>
                <a:latin typeface="Equip Extended" panose="02000503030000020004" pitchFamily="2" charset="77"/>
              </a:defRPr>
            </a:lvl1pPr>
          </a:lstStyle>
          <a:p>
            <a:pPr lvl="0"/>
            <a:r>
              <a:rPr lang="en-GB"/>
              <a:t>Nr.</a:t>
            </a:r>
          </a:p>
        </p:txBody>
      </p:sp>
      <p:sp>
        <p:nvSpPr>
          <p:cNvPr id="67" name="Text Placeholder 7">
            <a:extLst>
              <a:ext uri="{FF2B5EF4-FFF2-40B4-BE49-F238E27FC236}">
                <a16:creationId xmlns:a16="http://schemas.microsoft.com/office/drawing/2014/main" id="{B736EE27-FA5D-884F-8ECA-1D70CDC80559}"/>
              </a:ext>
            </a:extLst>
          </p:cNvPr>
          <p:cNvSpPr>
            <a:spLocks noGrp="1"/>
          </p:cNvSpPr>
          <p:nvPr>
            <p:ph type="body" sz="quarter" idx="42" hasCustomPrompt="1"/>
          </p:nvPr>
        </p:nvSpPr>
        <p:spPr>
          <a:xfrm>
            <a:off x="1704972" y="4521563"/>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68" name="Text Placeholder 7">
            <a:extLst>
              <a:ext uri="{FF2B5EF4-FFF2-40B4-BE49-F238E27FC236}">
                <a16:creationId xmlns:a16="http://schemas.microsoft.com/office/drawing/2014/main" id="{50B67E55-BE08-AD4A-B576-A7D0BC0732F0}"/>
              </a:ext>
            </a:extLst>
          </p:cNvPr>
          <p:cNvSpPr>
            <a:spLocks noGrp="1"/>
          </p:cNvSpPr>
          <p:nvPr>
            <p:ph type="body" sz="quarter" idx="43" hasCustomPrompt="1"/>
          </p:nvPr>
        </p:nvSpPr>
        <p:spPr>
          <a:xfrm>
            <a:off x="1704974" y="4197471"/>
            <a:ext cx="4101825" cy="426646"/>
          </a:xfrm>
          <a:prstGeom prst="rect">
            <a:avLst/>
          </a:prstGeom>
        </p:spPr>
        <p:txBody>
          <a:bodyPr wrap="square" tIns="72000" anchor="t">
            <a:spAutoFit/>
          </a:bodyPr>
          <a:lstStyle>
            <a:lvl1pPr marL="0" indent="0">
              <a:lnSpc>
                <a:spcPct val="100000"/>
              </a:lnSpc>
              <a:buNone/>
              <a:defRPr sz="2000" b="1" i="0">
                <a:solidFill>
                  <a:schemeClr val="tx2"/>
                </a:solidFill>
                <a:latin typeface="Equip Extended" panose="02000503030000020004" pitchFamily="2" charset="77"/>
              </a:defRPr>
            </a:lvl1pPr>
          </a:lstStyle>
          <a:p>
            <a:pPr lvl="0"/>
            <a:r>
              <a:rPr lang="en-GB"/>
              <a:t>Edit chapter header</a:t>
            </a:r>
          </a:p>
        </p:txBody>
      </p:sp>
      <p:sp>
        <p:nvSpPr>
          <p:cNvPr id="69" name="Text Placeholder 7">
            <a:extLst>
              <a:ext uri="{FF2B5EF4-FFF2-40B4-BE49-F238E27FC236}">
                <a16:creationId xmlns:a16="http://schemas.microsoft.com/office/drawing/2014/main" id="{77459E8E-468B-4945-BB56-E0FAAB8B40A2}"/>
              </a:ext>
            </a:extLst>
          </p:cNvPr>
          <p:cNvSpPr>
            <a:spLocks noGrp="1"/>
          </p:cNvSpPr>
          <p:nvPr>
            <p:ph type="body" sz="quarter" idx="44" hasCustomPrompt="1"/>
          </p:nvPr>
        </p:nvSpPr>
        <p:spPr>
          <a:xfrm>
            <a:off x="1079996" y="4197471"/>
            <a:ext cx="624975" cy="426646"/>
          </a:xfrm>
          <a:prstGeom prst="rect">
            <a:avLst/>
          </a:prstGeom>
        </p:spPr>
        <p:txBody>
          <a:bodyPr wrap="square" tIns="72000" anchor="t">
            <a:spAutoFit/>
          </a:bodyPr>
          <a:lstStyle>
            <a:lvl1pPr marL="0" indent="0" algn="r">
              <a:lnSpc>
                <a:spcPct val="100000"/>
              </a:lnSpc>
              <a:buNone/>
              <a:defRPr sz="2000" b="1" i="0">
                <a:solidFill>
                  <a:schemeClr val="tx1"/>
                </a:solidFill>
                <a:latin typeface="Equip Extended" panose="02000503030000020004" pitchFamily="2" charset="77"/>
              </a:defRPr>
            </a:lvl1pPr>
          </a:lstStyle>
          <a:p>
            <a:pPr lvl="0"/>
            <a:r>
              <a:rPr lang="en-GB"/>
              <a:t>Nr.</a:t>
            </a:r>
          </a:p>
        </p:txBody>
      </p:sp>
      <p:sp>
        <p:nvSpPr>
          <p:cNvPr id="70" name="Text Placeholder 7">
            <a:extLst>
              <a:ext uri="{FF2B5EF4-FFF2-40B4-BE49-F238E27FC236}">
                <a16:creationId xmlns:a16="http://schemas.microsoft.com/office/drawing/2014/main" id="{7D693191-558A-1D49-8217-C2D930487D9C}"/>
              </a:ext>
            </a:extLst>
          </p:cNvPr>
          <p:cNvSpPr>
            <a:spLocks noGrp="1"/>
          </p:cNvSpPr>
          <p:nvPr>
            <p:ph type="body" sz="quarter" idx="45" hasCustomPrompt="1"/>
          </p:nvPr>
        </p:nvSpPr>
        <p:spPr>
          <a:xfrm>
            <a:off x="7007773" y="4525072"/>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71" name="Text Placeholder 7">
            <a:extLst>
              <a:ext uri="{FF2B5EF4-FFF2-40B4-BE49-F238E27FC236}">
                <a16:creationId xmlns:a16="http://schemas.microsoft.com/office/drawing/2014/main" id="{AE3D8A36-A9B3-7C4A-B449-615367FDC9F0}"/>
              </a:ext>
            </a:extLst>
          </p:cNvPr>
          <p:cNvSpPr>
            <a:spLocks noGrp="1"/>
          </p:cNvSpPr>
          <p:nvPr>
            <p:ph type="body" sz="quarter" idx="46" hasCustomPrompt="1"/>
          </p:nvPr>
        </p:nvSpPr>
        <p:spPr>
          <a:xfrm>
            <a:off x="7007775" y="4200980"/>
            <a:ext cx="4101825" cy="426646"/>
          </a:xfrm>
          <a:prstGeom prst="rect">
            <a:avLst/>
          </a:prstGeom>
        </p:spPr>
        <p:txBody>
          <a:bodyPr wrap="square" tIns="72000" anchor="t">
            <a:spAutoFit/>
          </a:bodyPr>
          <a:lstStyle>
            <a:lvl1pPr marL="0" indent="0">
              <a:lnSpc>
                <a:spcPct val="100000"/>
              </a:lnSpc>
              <a:buNone/>
              <a:defRPr sz="2000" b="1" i="0">
                <a:solidFill>
                  <a:schemeClr val="tx2"/>
                </a:solidFill>
                <a:latin typeface="Equip Extended" panose="02000503030000020004" pitchFamily="2" charset="77"/>
              </a:defRPr>
            </a:lvl1pPr>
          </a:lstStyle>
          <a:p>
            <a:pPr lvl="0"/>
            <a:r>
              <a:rPr lang="en-GB"/>
              <a:t>Edit chapter header</a:t>
            </a:r>
          </a:p>
        </p:txBody>
      </p:sp>
      <p:sp>
        <p:nvSpPr>
          <p:cNvPr id="72" name="Text Placeholder 7">
            <a:extLst>
              <a:ext uri="{FF2B5EF4-FFF2-40B4-BE49-F238E27FC236}">
                <a16:creationId xmlns:a16="http://schemas.microsoft.com/office/drawing/2014/main" id="{203F513A-377D-104F-A5B9-74E9D835A669}"/>
              </a:ext>
            </a:extLst>
          </p:cNvPr>
          <p:cNvSpPr>
            <a:spLocks noGrp="1"/>
          </p:cNvSpPr>
          <p:nvPr>
            <p:ph type="body" sz="quarter" idx="47" hasCustomPrompt="1"/>
          </p:nvPr>
        </p:nvSpPr>
        <p:spPr>
          <a:xfrm>
            <a:off x="6382797" y="4200980"/>
            <a:ext cx="624975" cy="426646"/>
          </a:xfrm>
          <a:prstGeom prst="rect">
            <a:avLst/>
          </a:prstGeom>
        </p:spPr>
        <p:txBody>
          <a:bodyPr wrap="square" tIns="72000" anchor="t">
            <a:spAutoFit/>
          </a:bodyPr>
          <a:lstStyle>
            <a:lvl1pPr marL="0" indent="0" algn="r">
              <a:lnSpc>
                <a:spcPct val="100000"/>
              </a:lnSpc>
              <a:buNone/>
              <a:defRPr sz="2000" b="1" i="0">
                <a:solidFill>
                  <a:schemeClr val="tx1"/>
                </a:solidFill>
                <a:latin typeface="Equip Extended" panose="02000503030000020004" pitchFamily="2" charset="77"/>
              </a:defRPr>
            </a:lvl1pPr>
          </a:lstStyle>
          <a:p>
            <a:pPr lvl="0"/>
            <a:r>
              <a:rPr lang="en-GB"/>
              <a:t>Nr.</a:t>
            </a:r>
          </a:p>
        </p:txBody>
      </p:sp>
    </p:spTree>
    <p:extLst>
      <p:ext uri="{BB962C8B-B14F-4D97-AF65-F5344CB8AC3E}">
        <p14:creationId xmlns:p14="http://schemas.microsoft.com/office/powerpoint/2010/main" val="3102211719"/>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_2_Info Bullet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5691013" y="2197976"/>
            <a:ext cx="5785202" cy="1365365"/>
          </a:xfrm>
          <a:prstGeom prst="rect">
            <a:avLst/>
          </a:prstGeom>
        </p:spPr>
        <p:txBody>
          <a:bodyPr wrap="square" tIns="72000" anchor="t">
            <a:spAutoFit/>
          </a:bodyPr>
          <a:lstStyle>
            <a:lvl1pPr marL="285750" indent="-285750">
              <a:lnSpc>
                <a:spcPct val="100000"/>
              </a:lnSpc>
              <a:buFont typeface="Arial" panose="020B0604020202020204" pitchFamily="34" charset="0"/>
              <a:buChar char="•"/>
              <a:defRPr sz="14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5691599" y="1602250"/>
            <a:ext cx="5785202" cy="509948"/>
          </a:xfrm>
        </p:spPr>
        <p:txBody>
          <a:bodyPr wrap="square">
            <a:spAutoFit/>
          </a:bodyPr>
          <a:lstStyle>
            <a:lvl1pPr marL="0" indent="0">
              <a:lnSpc>
                <a:spcPct val="80000"/>
              </a:lnSpc>
              <a:buNone/>
              <a:defRPr sz="3200" b="1" i="0">
                <a:solidFill>
                  <a:schemeClr val="tx2"/>
                </a:solidFill>
                <a:latin typeface="Equip Extended" panose="02000503030000020004" pitchFamily="2" charset="77"/>
              </a:defRPr>
            </a:lvl1pPr>
          </a:lstStyle>
          <a:p>
            <a:r>
              <a:rPr lang="en-GB"/>
              <a:t>Edit supporting title</a:t>
            </a:r>
            <a:endParaRPr lang="en-PT"/>
          </a:p>
        </p:txBody>
      </p:sp>
      <p:sp>
        <p:nvSpPr>
          <p:cNvPr id="31" name="Title 1">
            <a:extLst>
              <a:ext uri="{FF2B5EF4-FFF2-40B4-BE49-F238E27FC236}">
                <a16:creationId xmlns:a16="http://schemas.microsoft.com/office/drawing/2014/main" id="{A46EF3AD-FB46-B34A-8E14-1B37D1952FF9}"/>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32" name="Text Placeholder 7">
            <a:extLst>
              <a:ext uri="{FF2B5EF4-FFF2-40B4-BE49-F238E27FC236}">
                <a16:creationId xmlns:a16="http://schemas.microsoft.com/office/drawing/2014/main" id="{918C771A-8818-EF4C-A126-D8F85656B15F}"/>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3742946771"/>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3_Info Number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5691013" y="2197976"/>
            <a:ext cx="5785202" cy="1365365"/>
          </a:xfrm>
          <a:prstGeom prst="rect">
            <a:avLst/>
          </a:prstGeom>
        </p:spPr>
        <p:txBody>
          <a:bodyPr wrap="square" tIns="72000" anchor="t">
            <a:spAutoFit/>
          </a:bodyPr>
          <a:lstStyle>
            <a:lvl1pPr marL="342900" indent="-342900">
              <a:lnSpc>
                <a:spcPct val="100000"/>
              </a:lnSpc>
              <a:buFont typeface="+mj-lt"/>
              <a:buAutoNum type="arabicPeriod"/>
              <a:defRPr sz="14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5691599" y="1602250"/>
            <a:ext cx="5785202" cy="509948"/>
          </a:xfrm>
        </p:spPr>
        <p:txBody>
          <a:bodyPr wrap="square">
            <a:spAutoFit/>
          </a:bodyPr>
          <a:lstStyle>
            <a:lvl1pPr marL="0" indent="0">
              <a:lnSpc>
                <a:spcPct val="80000"/>
              </a:lnSpc>
              <a:buNone/>
              <a:defRPr sz="3200" b="1" i="0">
                <a:solidFill>
                  <a:schemeClr val="tx2"/>
                </a:solidFill>
                <a:latin typeface="Equip Extended" panose="02000503030000020004" pitchFamily="2" charset="77"/>
              </a:defRPr>
            </a:lvl1pPr>
          </a:lstStyle>
          <a:p>
            <a:r>
              <a:rPr lang="en-GB"/>
              <a:t>Edit supporting title</a:t>
            </a:r>
            <a:endParaRPr lang="en-PT"/>
          </a:p>
        </p:txBody>
      </p:sp>
      <p:sp>
        <p:nvSpPr>
          <p:cNvPr id="16" name="Title 1">
            <a:extLst>
              <a:ext uri="{FF2B5EF4-FFF2-40B4-BE49-F238E27FC236}">
                <a16:creationId xmlns:a16="http://schemas.microsoft.com/office/drawing/2014/main" id="{AEB6EDD4-FB00-1849-B631-9683EBDC0C8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17" name="Text Placeholder 7">
            <a:extLst>
              <a:ext uri="{FF2B5EF4-FFF2-40B4-BE49-F238E27FC236}">
                <a16:creationId xmlns:a16="http://schemas.microsoft.com/office/drawing/2014/main" id="{925D287C-5E20-B140-858B-F2D24F16D3D5}"/>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472826166"/>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_1_plain tex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10854000" cy="386615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2462297147"/>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_2_Plain text + 3 column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1" name="Title 1">
            <a:extLst>
              <a:ext uri="{FF2B5EF4-FFF2-40B4-BE49-F238E27FC236}">
                <a16:creationId xmlns:a16="http://schemas.microsoft.com/office/drawing/2014/main" id="{12350A91-73F6-E24D-9BBA-CF5921AA30F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58A02A2B-B509-D74F-984D-62B7A32720B1}"/>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
        <p:nvSpPr>
          <p:cNvPr id="8" name="Text Placeholder 7">
            <a:extLst>
              <a:ext uri="{FF2B5EF4-FFF2-40B4-BE49-F238E27FC236}">
                <a16:creationId xmlns:a16="http://schemas.microsoft.com/office/drawing/2014/main" id="{F6D108A4-41A4-2B43-B692-56C0A943EA4A}"/>
              </a:ext>
            </a:extLst>
          </p:cNvPr>
          <p:cNvSpPr>
            <a:spLocks noGrp="1"/>
          </p:cNvSpPr>
          <p:nvPr>
            <p:ph type="body" sz="quarter" idx="15" hasCustomPrompt="1"/>
          </p:nvPr>
        </p:nvSpPr>
        <p:spPr>
          <a:xfrm>
            <a:off x="1079996" y="5261733"/>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13E5A8FD-B0E5-E945-A312-AABA78752EFF}"/>
              </a:ext>
            </a:extLst>
          </p:cNvPr>
          <p:cNvSpPr>
            <a:spLocks noGrp="1"/>
          </p:cNvSpPr>
          <p:nvPr>
            <p:ph type="body" sz="quarter" idx="16" hasCustomPrompt="1"/>
          </p:nvPr>
        </p:nvSpPr>
        <p:spPr>
          <a:xfrm>
            <a:off x="1079998" y="4937640"/>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14" name="Text Placeholder 7">
            <a:extLst>
              <a:ext uri="{FF2B5EF4-FFF2-40B4-BE49-F238E27FC236}">
                <a16:creationId xmlns:a16="http://schemas.microsoft.com/office/drawing/2014/main" id="{B0C5699A-28DA-F842-8606-5C140546ABDE}"/>
              </a:ext>
            </a:extLst>
          </p:cNvPr>
          <p:cNvSpPr>
            <a:spLocks noGrp="1"/>
          </p:cNvSpPr>
          <p:nvPr>
            <p:ph type="body" sz="quarter" idx="21" hasCustomPrompt="1"/>
          </p:nvPr>
        </p:nvSpPr>
        <p:spPr>
          <a:xfrm>
            <a:off x="4615200" y="5261169"/>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15" name="Text Placeholder 7">
            <a:extLst>
              <a:ext uri="{FF2B5EF4-FFF2-40B4-BE49-F238E27FC236}">
                <a16:creationId xmlns:a16="http://schemas.microsoft.com/office/drawing/2014/main" id="{43F062A2-1692-5747-910B-FA209A37CA99}"/>
              </a:ext>
            </a:extLst>
          </p:cNvPr>
          <p:cNvSpPr>
            <a:spLocks noGrp="1"/>
          </p:cNvSpPr>
          <p:nvPr>
            <p:ph type="body" sz="quarter" idx="22" hasCustomPrompt="1"/>
          </p:nvPr>
        </p:nvSpPr>
        <p:spPr>
          <a:xfrm>
            <a:off x="4615200" y="4937076"/>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16" name="Text Placeholder 7">
            <a:extLst>
              <a:ext uri="{FF2B5EF4-FFF2-40B4-BE49-F238E27FC236}">
                <a16:creationId xmlns:a16="http://schemas.microsoft.com/office/drawing/2014/main" id="{F8BF1F28-5A24-6B4A-9F2D-9905A3990357}"/>
              </a:ext>
            </a:extLst>
          </p:cNvPr>
          <p:cNvSpPr>
            <a:spLocks noGrp="1"/>
          </p:cNvSpPr>
          <p:nvPr>
            <p:ph type="body" sz="quarter" idx="27" hasCustomPrompt="1"/>
          </p:nvPr>
        </p:nvSpPr>
        <p:spPr>
          <a:xfrm>
            <a:off x="8150400" y="5261169"/>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17" name="Text Placeholder 7">
            <a:extLst>
              <a:ext uri="{FF2B5EF4-FFF2-40B4-BE49-F238E27FC236}">
                <a16:creationId xmlns:a16="http://schemas.microsoft.com/office/drawing/2014/main" id="{03FC7794-AB50-C245-B1FD-C784B1382D56}"/>
              </a:ext>
            </a:extLst>
          </p:cNvPr>
          <p:cNvSpPr>
            <a:spLocks noGrp="1"/>
          </p:cNvSpPr>
          <p:nvPr>
            <p:ph type="body" sz="quarter" idx="28" hasCustomPrompt="1"/>
          </p:nvPr>
        </p:nvSpPr>
        <p:spPr>
          <a:xfrm>
            <a:off x="8150400" y="4937076"/>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18" name="Text Placeholder 7">
            <a:extLst>
              <a:ext uri="{FF2B5EF4-FFF2-40B4-BE49-F238E27FC236}">
                <a16:creationId xmlns:a16="http://schemas.microsoft.com/office/drawing/2014/main" id="{B1CA8CB7-F17B-1B42-95B1-7A9A72C2146F}"/>
              </a:ext>
            </a:extLst>
          </p:cNvPr>
          <p:cNvSpPr>
            <a:spLocks noGrp="1"/>
          </p:cNvSpPr>
          <p:nvPr>
            <p:ph type="body" sz="quarter" idx="31" hasCustomPrompt="1"/>
          </p:nvPr>
        </p:nvSpPr>
        <p:spPr>
          <a:xfrm>
            <a:off x="1079998" y="4516763"/>
            <a:ext cx="2959200" cy="395869"/>
          </a:xfrm>
          <a:prstGeom prst="rect">
            <a:avLst/>
          </a:prstGeom>
        </p:spPr>
        <p:txBody>
          <a:bodyPr tIns="72000" anchor="t">
            <a:spAutoFit/>
          </a:bodyPr>
          <a:lstStyle>
            <a:lvl1pPr marL="0" indent="0">
              <a:lnSpc>
                <a:spcPct val="100000"/>
              </a:lnSpc>
              <a:buNone/>
              <a:defRPr sz="1800" b="1" i="0">
                <a:solidFill>
                  <a:schemeClr val="tx1"/>
                </a:solidFill>
                <a:latin typeface="Equip Extended" panose="02000503030000020004" pitchFamily="2" charset="77"/>
              </a:defRPr>
            </a:lvl1pPr>
          </a:lstStyle>
          <a:p>
            <a:pPr lvl="0"/>
            <a:r>
              <a:rPr lang="en-GB"/>
              <a:t>01</a:t>
            </a:r>
          </a:p>
        </p:txBody>
      </p:sp>
      <p:sp>
        <p:nvSpPr>
          <p:cNvPr id="19" name="Text Placeholder 7">
            <a:extLst>
              <a:ext uri="{FF2B5EF4-FFF2-40B4-BE49-F238E27FC236}">
                <a16:creationId xmlns:a16="http://schemas.microsoft.com/office/drawing/2014/main" id="{FBA5EBC6-1AA3-0144-957B-06BDCA02A02C}"/>
              </a:ext>
            </a:extLst>
          </p:cNvPr>
          <p:cNvSpPr>
            <a:spLocks noGrp="1"/>
          </p:cNvSpPr>
          <p:nvPr>
            <p:ph type="body" sz="quarter" idx="32" hasCustomPrompt="1"/>
          </p:nvPr>
        </p:nvSpPr>
        <p:spPr>
          <a:xfrm>
            <a:off x="4615200" y="4516763"/>
            <a:ext cx="2959200" cy="395869"/>
          </a:xfrm>
          <a:prstGeom prst="rect">
            <a:avLst/>
          </a:prstGeom>
        </p:spPr>
        <p:txBody>
          <a:bodyPr tIns="72000" anchor="t">
            <a:spAutoFit/>
          </a:bodyPr>
          <a:lstStyle>
            <a:lvl1pPr marL="0" indent="0">
              <a:lnSpc>
                <a:spcPct val="100000"/>
              </a:lnSpc>
              <a:buNone/>
              <a:defRPr sz="1800" b="1" i="0">
                <a:solidFill>
                  <a:schemeClr val="tx1"/>
                </a:solidFill>
                <a:latin typeface="Equip Extended" panose="02000503030000020004" pitchFamily="2" charset="77"/>
              </a:defRPr>
            </a:lvl1pPr>
          </a:lstStyle>
          <a:p>
            <a:pPr lvl="0"/>
            <a:r>
              <a:rPr lang="en-GB"/>
              <a:t>02</a:t>
            </a:r>
          </a:p>
        </p:txBody>
      </p:sp>
      <p:sp>
        <p:nvSpPr>
          <p:cNvPr id="20" name="Text Placeholder 7">
            <a:extLst>
              <a:ext uri="{FF2B5EF4-FFF2-40B4-BE49-F238E27FC236}">
                <a16:creationId xmlns:a16="http://schemas.microsoft.com/office/drawing/2014/main" id="{CDD53BAA-D440-C94E-B2A1-B78B1087BE82}"/>
              </a:ext>
            </a:extLst>
          </p:cNvPr>
          <p:cNvSpPr>
            <a:spLocks noGrp="1"/>
          </p:cNvSpPr>
          <p:nvPr>
            <p:ph type="body" sz="quarter" idx="33" hasCustomPrompt="1"/>
          </p:nvPr>
        </p:nvSpPr>
        <p:spPr>
          <a:xfrm>
            <a:off x="8150400" y="4516763"/>
            <a:ext cx="2959200" cy="395869"/>
          </a:xfrm>
          <a:prstGeom prst="rect">
            <a:avLst/>
          </a:prstGeom>
        </p:spPr>
        <p:txBody>
          <a:bodyPr tIns="72000" anchor="t">
            <a:spAutoFit/>
          </a:bodyPr>
          <a:lstStyle>
            <a:lvl1pPr marL="0" indent="0">
              <a:lnSpc>
                <a:spcPct val="100000"/>
              </a:lnSpc>
              <a:buNone/>
              <a:defRPr sz="1800" b="1" i="0">
                <a:solidFill>
                  <a:schemeClr val="tx1"/>
                </a:solidFill>
                <a:latin typeface="Equip Extended" panose="02000503030000020004" pitchFamily="2" charset="77"/>
              </a:defRPr>
            </a:lvl1pPr>
          </a:lstStyle>
          <a:p>
            <a:pPr lvl="0"/>
            <a:r>
              <a:rPr lang="en-GB"/>
              <a:t>03</a:t>
            </a:r>
          </a:p>
        </p:txBody>
      </p:sp>
      <p:sp>
        <p:nvSpPr>
          <p:cNvPr id="22" name="Content Placeholder 5">
            <a:extLst>
              <a:ext uri="{FF2B5EF4-FFF2-40B4-BE49-F238E27FC236}">
                <a16:creationId xmlns:a16="http://schemas.microsoft.com/office/drawing/2014/main" id="{B221D190-DA82-8C40-A021-F49C1BA940D0}"/>
              </a:ext>
            </a:extLst>
          </p:cNvPr>
          <p:cNvSpPr>
            <a:spLocks noGrp="1"/>
          </p:cNvSpPr>
          <p:nvPr>
            <p:ph sz="quarter" idx="11"/>
          </p:nvPr>
        </p:nvSpPr>
        <p:spPr>
          <a:xfrm>
            <a:off x="1079996" y="1605300"/>
            <a:ext cx="10029604" cy="260280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Tree>
    <p:extLst>
      <p:ext uri="{BB962C8B-B14F-4D97-AF65-F5344CB8AC3E}">
        <p14:creationId xmlns:p14="http://schemas.microsoft.com/office/powerpoint/2010/main" val="2133246031"/>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3_text in 2 column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5065200" cy="386615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12" name="Content Placeholder 5">
            <a:extLst>
              <a:ext uri="{FF2B5EF4-FFF2-40B4-BE49-F238E27FC236}">
                <a16:creationId xmlns:a16="http://schemas.microsoft.com/office/drawing/2014/main" id="{ECAA6B25-0AAB-1848-A90A-94903A69A56F}"/>
              </a:ext>
            </a:extLst>
          </p:cNvPr>
          <p:cNvSpPr>
            <a:spLocks noGrp="1"/>
          </p:cNvSpPr>
          <p:nvPr>
            <p:ph sz="quarter" idx="30"/>
          </p:nvPr>
        </p:nvSpPr>
        <p:spPr>
          <a:xfrm>
            <a:off x="6411600" y="1602250"/>
            <a:ext cx="5065200" cy="386640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14" name="Text Placeholder 7">
            <a:extLst>
              <a:ext uri="{FF2B5EF4-FFF2-40B4-BE49-F238E27FC236}">
                <a16:creationId xmlns:a16="http://schemas.microsoft.com/office/drawing/2014/main" id="{04E5114A-A862-B140-9B54-72F0C4AD521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5" name="Title 1">
            <a:extLst>
              <a:ext uri="{FF2B5EF4-FFF2-40B4-BE49-F238E27FC236}">
                <a16:creationId xmlns:a16="http://schemas.microsoft.com/office/drawing/2014/main" id="{31BA360A-D6E3-4147-BF41-108A0977E23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16" name="Text Placeholder 7">
            <a:extLst>
              <a:ext uri="{FF2B5EF4-FFF2-40B4-BE49-F238E27FC236}">
                <a16:creationId xmlns:a16="http://schemas.microsoft.com/office/drawing/2014/main" id="{CC8980E1-F990-A948-B8EE-D64D6FDADD7D}"/>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05543938"/>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4_text or graph in right column">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585"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2" name="Content Placeholder 5">
            <a:extLst>
              <a:ext uri="{FF2B5EF4-FFF2-40B4-BE49-F238E27FC236}">
                <a16:creationId xmlns:a16="http://schemas.microsoft.com/office/drawing/2014/main" id="{ECAA6B25-0AAB-1848-A90A-94903A69A56F}"/>
              </a:ext>
            </a:extLst>
          </p:cNvPr>
          <p:cNvSpPr>
            <a:spLocks noGrp="1"/>
          </p:cNvSpPr>
          <p:nvPr>
            <p:ph sz="quarter" idx="30"/>
          </p:nvPr>
        </p:nvSpPr>
        <p:spPr>
          <a:xfrm>
            <a:off x="5691598" y="1602250"/>
            <a:ext cx="5785202" cy="407396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11" name="Text Placeholder 7">
            <a:extLst>
              <a:ext uri="{FF2B5EF4-FFF2-40B4-BE49-F238E27FC236}">
                <a16:creationId xmlns:a16="http://schemas.microsoft.com/office/drawing/2014/main" id="{66580AB3-FB14-6946-8D8A-0DAE43903496}"/>
              </a:ext>
            </a:extLst>
          </p:cNvPr>
          <p:cNvSpPr>
            <a:spLocks noGrp="1"/>
          </p:cNvSpPr>
          <p:nvPr>
            <p:ph type="body" sz="quarter" idx="31" hasCustomPrompt="1"/>
          </p:nvPr>
        </p:nvSpPr>
        <p:spPr>
          <a:xfrm>
            <a:off x="622214" y="1602249"/>
            <a:ext cx="4330800" cy="395869"/>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800" b="0" i="0">
                <a:solidFill>
                  <a:schemeClr val="tx2"/>
                </a:solidFill>
                <a:latin typeface="Equip Extended" panose="02000503030000020004" pitchFamily="2" charset="77"/>
              </a:defRPr>
            </a:lvl1pPr>
          </a:lstStyle>
          <a:p>
            <a:pPr lvl="0"/>
            <a:r>
              <a:rPr lang="en-GB"/>
              <a:t>Edit description</a:t>
            </a:r>
          </a:p>
        </p:txBody>
      </p:sp>
      <p:sp>
        <p:nvSpPr>
          <p:cNvPr id="13" name="Title 1">
            <a:extLst>
              <a:ext uri="{FF2B5EF4-FFF2-40B4-BE49-F238E27FC236}">
                <a16:creationId xmlns:a16="http://schemas.microsoft.com/office/drawing/2014/main" id="{0BF60238-E321-3549-A8C0-EE0D527935C3}"/>
              </a:ext>
            </a:extLst>
          </p:cNvPr>
          <p:cNvSpPr>
            <a:spLocks noGrp="1"/>
          </p:cNvSpPr>
          <p:nvPr>
            <p:ph type="title" hasCustomPrompt="1"/>
          </p:nvPr>
        </p:nvSpPr>
        <p:spPr>
          <a:xfrm>
            <a:off x="626399" y="481125"/>
            <a:ext cx="43308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14" name="Text Placeholder 7">
            <a:extLst>
              <a:ext uri="{FF2B5EF4-FFF2-40B4-BE49-F238E27FC236}">
                <a16:creationId xmlns:a16="http://schemas.microsoft.com/office/drawing/2014/main" id="{4E29A3D6-AE35-E54C-926B-EFDDDE811835}"/>
              </a:ext>
            </a:extLst>
          </p:cNvPr>
          <p:cNvSpPr>
            <a:spLocks noGrp="1"/>
          </p:cNvSpPr>
          <p:nvPr>
            <p:ph type="body" sz="quarter" idx="29" hasCustomPrompt="1"/>
          </p:nvPr>
        </p:nvSpPr>
        <p:spPr>
          <a:xfrm>
            <a:off x="626401" y="930188"/>
            <a:ext cx="43308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718527687"/>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2_Title Blue">
    <p:bg>
      <p:bgPr>
        <a:solidFill>
          <a:schemeClr val="accent4"/>
        </a:solidFill>
        <a:effectLst/>
      </p:bgPr>
    </p:bg>
    <p:spTree>
      <p:nvGrpSpPr>
        <p:cNvPr id="1" name=""/>
        <p:cNvGrpSpPr/>
        <p:nvPr/>
      </p:nvGrpSpPr>
      <p:grpSpPr>
        <a:xfrm>
          <a:off x="0" y="0"/>
          <a:ext cx="0" cy="0"/>
          <a:chOff x="0" y="0"/>
          <a:chExt cx="0" cy="0"/>
        </a:xfrm>
      </p:grpSpPr>
      <p:pic>
        <p:nvPicPr>
          <p:cNvPr id="7" name="r1Artboard 3 copy 7edsw.pdf" descr="r1Artboard 3 copy 7edsw.pdf">
            <a:extLst>
              <a:ext uri="{FF2B5EF4-FFF2-40B4-BE49-F238E27FC236}">
                <a16:creationId xmlns:a16="http://schemas.microsoft.com/office/drawing/2014/main" id="{5704F5EE-4D8D-FE42-A8A0-366BC149FCB1}"/>
              </a:ext>
            </a:extLst>
          </p:cNvPr>
          <p:cNvPicPr>
            <a:picLocks noChangeAspect="1"/>
          </p:cNvPicPr>
          <p:nvPr/>
        </p:nvPicPr>
        <p:blipFill rotWithShape="1">
          <a:blip r:embed="rId2" cstate="screen">
            <a:alphaModFix amt="60000"/>
            <a:extLst>
              <a:ext uri="{28A0092B-C50C-407E-A947-70E740481C1C}">
                <a14:useLocalDpi xmlns:a14="http://schemas.microsoft.com/office/drawing/2010/main"/>
              </a:ext>
            </a:extLst>
          </a:blip>
          <a:srcRect/>
          <a:stretch/>
        </p:blipFill>
        <p:spPr>
          <a:xfrm>
            <a:off x="3789600" y="0"/>
            <a:ext cx="8402400"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0" b="1" i="0">
                <a:solidFill>
                  <a:schemeClr val="bg1"/>
                </a:solidFill>
                <a:latin typeface="Equip Extended" panose="02000503030000020004" pitchFamily="2" charset="77"/>
              </a:defRPr>
            </a:lvl1pPr>
          </a:lstStyle>
          <a:p>
            <a:r>
              <a:rPr lang="en-GB"/>
              <a:t>Edit title</a:t>
            </a:r>
            <a:endParaRPr lang="en-PT"/>
          </a:p>
        </p:txBody>
      </p:sp>
      <p:pic>
        <p:nvPicPr>
          <p:cNvPr id="3" name="Graphic 2">
            <a:extLst>
              <a:ext uri="{FF2B5EF4-FFF2-40B4-BE49-F238E27FC236}">
                <a16:creationId xmlns:a16="http://schemas.microsoft.com/office/drawing/2014/main" id="{73A8F63C-93A7-DA4F-8C8B-03DCFB7B5A2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40000" y="1"/>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300" b="0" i="0">
                <a:solidFill>
                  <a:schemeClr val="bg1"/>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381411159"/>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5_Paragraph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153050"/>
            <a:ext cx="10181386" cy="2150195"/>
          </a:xfrm>
          <a:prstGeom prst="rect">
            <a:avLst/>
          </a:prstGeom>
        </p:spPr>
        <p:txBody>
          <a:bodyPr wrap="square" tIns="72000" numCol="3" spcCol="720000" anchor="t">
            <a:spAutoFit/>
          </a:bodyPr>
          <a:lstStyle>
            <a:lvl1pPr marL="0" indent="0">
              <a:lnSpc>
                <a:spcPct val="100000"/>
              </a:lnSpc>
              <a:buFont typeface="+mj-lt"/>
              <a:buNone/>
              <a:defRPr sz="1200" b="0" i="0">
                <a:solidFill>
                  <a:schemeClr val="tx2"/>
                </a:solidFill>
                <a:latin typeface="Equip Light" panose="02000503000000020004" pitchFamily="2" charset="77"/>
              </a:defRPr>
            </a:lvl1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magna </a:t>
            </a:r>
            <a:r>
              <a:rPr lang="en-GB" err="1"/>
              <a:t>aliqua</a:t>
            </a:r>
            <a:r>
              <a:rPr lang="en-GB"/>
              <a:t>. </a:t>
            </a:r>
            <a:r>
              <a:rPr lang="en-GB" err="1"/>
              <a:t>Risus</a:t>
            </a:r>
            <a:r>
              <a:rPr lang="en-GB"/>
              <a:t> </a:t>
            </a:r>
            <a:r>
              <a:rPr lang="en-GB" err="1"/>
              <a:t>feugiat</a:t>
            </a:r>
            <a:r>
              <a:rPr lang="en-GB"/>
              <a:t> in ante </a:t>
            </a:r>
            <a:r>
              <a:rPr lang="en-GB" err="1"/>
              <a:t>metus</a:t>
            </a:r>
            <a:r>
              <a:rPr lang="en-GB"/>
              <a:t> dictum. </a:t>
            </a:r>
            <a:r>
              <a:rPr lang="en-GB" err="1"/>
              <a:t>Tincidunt</a:t>
            </a:r>
            <a:r>
              <a:rPr lang="en-GB"/>
              <a:t> </a:t>
            </a:r>
            <a:r>
              <a:rPr lang="en-GB" err="1"/>
              <a:t>praesent</a:t>
            </a:r>
            <a:r>
              <a:rPr lang="en-GB"/>
              <a:t> semper </a:t>
            </a:r>
            <a:r>
              <a:rPr lang="en-GB" err="1"/>
              <a:t>feugiat</a:t>
            </a:r>
            <a:r>
              <a:rPr lang="en-GB"/>
              <a:t> </a:t>
            </a:r>
            <a:r>
              <a:rPr lang="en-GB" err="1"/>
              <a:t>nibh</a:t>
            </a:r>
            <a:r>
              <a:rPr lang="en-GB"/>
              <a:t>  </a:t>
            </a:r>
            <a:r>
              <a:rPr lang="en-GB" err="1"/>
              <a:t>sed</a:t>
            </a:r>
            <a:r>
              <a:rPr lang="en-GB"/>
              <a:t> pulvinar. Proin libero </a:t>
            </a:r>
            <a:r>
              <a:rPr lang="en-GB" err="1"/>
              <a:t>nunc</a:t>
            </a:r>
            <a:r>
              <a:rPr lang="en-GB"/>
              <a:t> </a:t>
            </a:r>
            <a:r>
              <a:rPr lang="en-GB" err="1"/>
              <a:t>consequat</a:t>
            </a:r>
            <a:r>
              <a:rPr lang="en-GB"/>
              <a:t> </a:t>
            </a:r>
            <a:r>
              <a:rPr lang="en-GB" err="1"/>
              <a:t>interdum</a:t>
            </a:r>
            <a:r>
              <a:rPr lang="en-GB"/>
              <a:t> </a:t>
            </a:r>
            <a:r>
              <a:rPr lang="en-GB" err="1"/>
              <a:t>varius</a:t>
            </a:r>
            <a:r>
              <a:rPr lang="en-GB"/>
              <a:t> sit </a:t>
            </a:r>
            <a:r>
              <a:rPr lang="en-GB" err="1"/>
              <a:t>amet</a:t>
            </a:r>
            <a:r>
              <a:rPr lang="en-GB"/>
              <a:t>. </a:t>
            </a:r>
            <a:r>
              <a:rPr lang="en-GB" err="1"/>
              <a:t>Sagittis</a:t>
            </a:r>
            <a:r>
              <a:rPr lang="en-GB"/>
              <a:t> id </a:t>
            </a:r>
            <a:r>
              <a:rPr lang="en-GB" err="1"/>
              <a:t>consectetur</a:t>
            </a:r>
            <a:r>
              <a:rPr lang="en-GB"/>
              <a:t> </a:t>
            </a:r>
            <a:r>
              <a:rPr lang="en-GB" err="1"/>
              <a:t>purus</a:t>
            </a:r>
            <a:r>
              <a:rPr lang="en-GB"/>
              <a:t> </a:t>
            </a:r>
            <a:r>
              <a:rPr lang="en-GB" err="1"/>
              <a:t>ut.</a:t>
            </a:r>
            <a:r>
              <a:rPr lang="en-GB"/>
              <a:t> </a:t>
            </a:r>
            <a:r>
              <a:rPr lang="en-GB" err="1"/>
              <a:t>Aliquam</a:t>
            </a:r>
            <a:r>
              <a:rPr lang="en-GB"/>
              <a:t> </a:t>
            </a:r>
            <a:r>
              <a:rPr lang="en-GB" err="1"/>
              <a:t>faucibus</a:t>
            </a:r>
            <a:r>
              <a:rPr lang="en-GB"/>
              <a:t> </a:t>
            </a:r>
            <a:r>
              <a:rPr lang="en-GB" err="1"/>
              <a:t>purus</a:t>
            </a:r>
            <a:r>
              <a:rPr lang="en-GB"/>
              <a:t> in </a:t>
            </a:r>
            <a:r>
              <a:rPr lang="en-GB" err="1"/>
              <a:t>massa</a:t>
            </a:r>
            <a:r>
              <a:rPr lang="en-GB"/>
              <a:t> </a:t>
            </a:r>
            <a:r>
              <a:rPr lang="en-GB" err="1"/>
              <a:t>tempor</a:t>
            </a:r>
            <a:r>
              <a:rPr lang="en-GB"/>
              <a:t> </a:t>
            </a:r>
            <a:r>
              <a:rPr lang="en-GB" err="1"/>
              <a:t>nec</a:t>
            </a:r>
            <a:r>
              <a:rPr lang="en-GB"/>
              <a:t> feu </a:t>
            </a:r>
            <a:r>
              <a:rPr lang="en-GB" err="1"/>
              <a:t>giat</a:t>
            </a:r>
            <a:r>
              <a:rPr lang="en-GB"/>
              <a:t> </a:t>
            </a:r>
            <a:r>
              <a:rPr lang="en-GB" err="1"/>
              <a:t>nisl</a:t>
            </a:r>
            <a:r>
              <a:rPr lang="en-GB"/>
              <a:t> </a:t>
            </a:r>
            <a:r>
              <a:rPr lang="en-GB" err="1"/>
              <a:t>pretium</a:t>
            </a:r>
            <a:r>
              <a:rPr lang="en-GB"/>
              <a:t>. </a:t>
            </a:r>
            <a:r>
              <a:rPr lang="en-GB" err="1"/>
              <a:t>Tempor</a:t>
            </a:r>
            <a:r>
              <a:rPr lang="en-GB"/>
              <a:t> </a:t>
            </a:r>
            <a:r>
              <a:rPr lang="en-GB" err="1"/>
              <a:t>commodo</a:t>
            </a:r>
            <a:r>
              <a:rPr lang="en-GB"/>
              <a:t> </a:t>
            </a:r>
            <a:r>
              <a:rPr lang="en-GB" err="1"/>
              <a:t>ullam</a:t>
            </a:r>
            <a:r>
              <a:rPr lang="en-GB"/>
              <a:t> </a:t>
            </a:r>
            <a:r>
              <a:rPr lang="en-GB" err="1"/>
              <a:t>corper</a:t>
            </a:r>
            <a:r>
              <a:rPr lang="en-GB"/>
              <a:t> a </a:t>
            </a:r>
            <a:r>
              <a:rPr lang="en-GB" err="1"/>
              <a:t>lacus</a:t>
            </a:r>
            <a:r>
              <a:rPr lang="en-GB"/>
              <a:t> vestibulum. Semper </a:t>
            </a:r>
            <a:r>
              <a:rPr lang="en-GB" err="1"/>
              <a:t>risus</a:t>
            </a:r>
            <a:r>
              <a:rPr lang="en-GB"/>
              <a:t> in </a:t>
            </a:r>
            <a:r>
              <a:rPr lang="en-GB" err="1"/>
              <a:t>hendrerit</a:t>
            </a:r>
            <a:r>
              <a:rPr lang="en-GB"/>
              <a:t> gravida </a:t>
            </a:r>
            <a:r>
              <a:rPr lang="en-GB" err="1"/>
              <a:t>rutrum</a:t>
            </a:r>
            <a:r>
              <a:rPr lang="en-GB"/>
              <a:t>. </a:t>
            </a:r>
            <a:r>
              <a:rPr lang="en-GB" err="1"/>
              <a:t>Imperdiet</a:t>
            </a:r>
            <a:r>
              <a:rPr lang="en-GB"/>
              <a:t> </a:t>
            </a:r>
            <a:r>
              <a:rPr lang="en-GB" err="1"/>
              <a:t>massa</a:t>
            </a:r>
            <a:r>
              <a:rPr lang="en-GB"/>
              <a:t> </a:t>
            </a:r>
            <a:r>
              <a:rPr lang="en-GB" err="1"/>
              <a:t>tincidunt</a:t>
            </a:r>
            <a:r>
              <a:rPr lang="en-GB"/>
              <a:t> </a:t>
            </a:r>
            <a:r>
              <a:rPr lang="en-GB" err="1"/>
              <a:t>nunc</a:t>
            </a:r>
            <a:r>
              <a:rPr lang="en-GB"/>
              <a:t> pulvinar </a:t>
            </a:r>
            <a:r>
              <a:rPr lang="en-GB" err="1"/>
              <a:t>sapien</a:t>
            </a:r>
            <a:r>
              <a:rPr lang="en-GB"/>
              <a:t> et ligula </a:t>
            </a:r>
            <a:r>
              <a:rPr lang="en-GB" err="1"/>
              <a:t>ullamcorper</a:t>
            </a:r>
            <a:r>
              <a:rPr lang="en-GB"/>
              <a:t> </a:t>
            </a:r>
            <a:r>
              <a:rPr lang="en-GB" err="1"/>
              <a:t>malesuada</a:t>
            </a:r>
            <a:r>
              <a:rPr lang="en-GB"/>
              <a:t>.       Ac </a:t>
            </a:r>
            <a:r>
              <a:rPr lang="en-GB" err="1"/>
              <a:t>felis</a:t>
            </a:r>
            <a:r>
              <a:rPr lang="en-GB"/>
              <a:t> </a:t>
            </a:r>
            <a:r>
              <a:rPr lang="en-GB" err="1"/>
              <a:t>donec</a:t>
            </a:r>
            <a:r>
              <a:rPr lang="en-GB"/>
              <a:t> et </a:t>
            </a:r>
            <a:r>
              <a:rPr lang="en-GB" err="1"/>
              <a:t>odio</a:t>
            </a:r>
            <a:r>
              <a:rPr lang="en-GB"/>
              <a:t> </a:t>
            </a:r>
            <a:r>
              <a:rPr lang="en-GB" err="1"/>
              <a:t>pellentesque</a:t>
            </a:r>
            <a:r>
              <a:rPr lang="en-GB"/>
              <a:t> diam. In vitae </a:t>
            </a:r>
            <a:r>
              <a:rPr lang="en-GB" err="1"/>
              <a:t>turpis</a:t>
            </a:r>
            <a:r>
              <a:rPr lang="en-GB"/>
              <a:t> </a:t>
            </a:r>
            <a:r>
              <a:rPr lang="en-GB" err="1"/>
              <a:t>massa</a:t>
            </a:r>
            <a:r>
              <a:rPr lang="en-GB"/>
              <a:t> </a:t>
            </a:r>
            <a:r>
              <a:rPr lang="en-GB" err="1"/>
              <a:t>sed</a:t>
            </a:r>
            <a:r>
              <a:rPr lang="en-GB"/>
              <a:t> </a:t>
            </a:r>
            <a:r>
              <a:rPr lang="en-GB" err="1"/>
              <a:t>elementum</a:t>
            </a:r>
            <a:r>
              <a:rPr lang="en-GB"/>
              <a:t>. </a:t>
            </a:r>
            <a:r>
              <a:rPr lang="en-GB" err="1"/>
              <a:t>Imperdiet</a:t>
            </a:r>
            <a:r>
              <a:rPr lang="en-GB"/>
              <a:t> </a:t>
            </a:r>
            <a:r>
              <a:rPr lang="en-GB" err="1"/>
              <a:t>massa</a:t>
            </a:r>
            <a:r>
              <a:rPr lang="en-GB"/>
              <a:t> </a:t>
            </a:r>
            <a:r>
              <a:rPr lang="en-GB" err="1"/>
              <a:t>tincidunt</a:t>
            </a:r>
            <a:r>
              <a:rPr lang="en-GB"/>
              <a:t> </a:t>
            </a:r>
            <a:r>
              <a:rPr lang="en-GB" err="1"/>
              <a:t>nunc</a:t>
            </a:r>
            <a:r>
              <a:rPr lang="en-GB"/>
              <a:t> pulvinar </a:t>
            </a:r>
            <a:r>
              <a:rPr lang="en-GB" err="1"/>
              <a:t>sapien</a:t>
            </a:r>
            <a:r>
              <a:rPr lang="en-GB"/>
              <a:t> et ligula. Et </a:t>
            </a:r>
            <a:r>
              <a:rPr lang="en-GB" err="1"/>
              <a:t>tortor</a:t>
            </a:r>
            <a:r>
              <a:rPr lang="en-GB"/>
              <a:t> at </a:t>
            </a:r>
            <a:r>
              <a:rPr lang="en-GB" err="1"/>
              <a:t>risus</a:t>
            </a:r>
            <a:r>
              <a:rPr lang="en-GB"/>
              <a:t> </a:t>
            </a:r>
            <a:r>
              <a:rPr lang="en-GB" err="1"/>
              <a:t>viverra</a:t>
            </a:r>
            <a:r>
              <a:rPr lang="en-GB"/>
              <a:t> </a:t>
            </a:r>
            <a:r>
              <a:rPr lang="en-GB" err="1"/>
              <a:t>adipiscing</a:t>
            </a:r>
            <a:r>
              <a:rPr lang="en-GB"/>
              <a:t> at in. Cursus </a:t>
            </a:r>
            <a:r>
              <a:rPr lang="en-GB" err="1"/>
              <a:t>risus</a:t>
            </a:r>
            <a:r>
              <a:rPr lang="en-GB"/>
              <a:t> at </a:t>
            </a:r>
            <a:r>
              <a:rPr lang="en-GB" err="1"/>
              <a:t>ultrices</a:t>
            </a:r>
            <a:r>
              <a:rPr lang="en-GB"/>
              <a:t> mi tempus </a:t>
            </a:r>
            <a:r>
              <a:rPr lang="en-GB" err="1"/>
              <a:t>imperdiet</a:t>
            </a:r>
            <a:r>
              <a:rPr lang="en-GB"/>
              <a:t> </a:t>
            </a:r>
            <a:r>
              <a:rPr lang="en-GB" err="1"/>
              <a:t>nulla</a:t>
            </a:r>
            <a:r>
              <a:rPr lang="en-GB"/>
              <a:t> </a:t>
            </a:r>
            <a:r>
              <a:rPr lang="en-GB" err="1"/>
              <a:t>malesuada</a:t>
            </a:r>
            <a:r>
              <a:rPr lang="en-GB"/>
              <a:t>. At </a:t>
            </a:r>
            <a:r>
              <a:rPr lang="en-GB" err="1"/>
              <a:t>ultrices</a:t>
            </a:r>
            <a:r>
              <a:rPr lang="en-GB"/>
              <a:t> mi tempus </a:t>
            </a:r>
            <a:r>
              <a:rPr lang="en-GB" err="1"/>
              <a:t>imperdiet</a:t>
            </a:r>
            <a:r>
              <a:rPr lang="en-GB"/>
              <a:t> </a:t>
            </a:r>
            <a:r>
              <a:rPr lang="en-GB" err="1"/>
              <a:t>nulla</a:t>
            </a:r>
            <a:r>
              <a:rPr lang="en-GB"/>
              <a:t> </a:t>
            </a:r>
            <a:r>
              <a:rPr lang="en-GB" err="1"/>
              <a:t>malesuada</a:t>
            </a:r>
            <a:r>
              <a:rPr lang="en-GB"/>
              <a:t> </a:t>
            </a:r>
            <a:r>
              <a:rPr lang="en-GB" err="1"/>
              <a:t>pellentesque</a:t>
            </a:r>
            <a:r>
              <a:rPr lang="en-GB"/>
              <a:t> </a:t>
            </a:r>
            <a:r>
              <a:rPr lang="en-GB" err="1"/>
              <a:t>elit</a:t>
            </a:r>
            <a:r>
              <a:rPr lang="en-GB"/>
              <a:t>. Nunc </a:t>
            </a:r>
            <a:r>
              <a:rPr lang="en-GB" err="1"/>
              <a:t>vel</a:t>
            </a:r>
            <a:r>
              <a:rPr lang="en-GB"/>
              <a:t> </a:t>
            </a:r>
            <a:r>
              <a:rPr lang="en-GB" err="1"/>
              <a:t>risus</a:t>
            </a:r>
            <a:r>
              <a:rPr lang="en-GB"/>
              <a:t> </a:t>
            </a:r>
            <a:r>
              <a:rPr lang="en-GB" err="1"/>
              <a:t>commodo</a:t>
            </a:r>
            <a:r>
              <a:rPr lang="en-GB"/>
              <a:t> </a:t>
            </a:r>
            <a:r>
              <a:rPr lang="en-GB" err="1"/>
              <a:t>viverra</a:t>
            </a:r>
            <a:r>
              <a:rPr lang="en-GB"/>
              <a:t> </a:t>
            </a:r>
            <a:r>
              <a:rPr lang="en-GB" err="1"/>
              <a:t>maecenas</a:t>
            </a:r>
            <a:r>
              <a:rPr lang="en-GB"/>
              <a:t>.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duis</a:t>
            </a:r>
            <a:r>
              <a:rPr lang="en-GB"/>
              <a:t>. </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752059"/>
            <a:ext cx="7200000" cy="323165"/>
          </a:xfrm>
        </p:spPr>
        <p:txBody>
          <a:bodyPr wrap="square" anchor="b">
            <a:spAutoFit/>
          </a:bodyPr>
          <a:lstStyle>
            <a:lvl1pPr marL="0" indent="0">
              <a:lnSpc>
                <a:spcPct val="100000"/>
              </a:lnSpc>
              <a:buNone/>
              <a:defRPr sz="1500" b="1" i="0">
                <a:solidFill>
                  <a:schemeClr val="tx1"/>
                </a:solidFill>
                <a:latin typeface="Equip Extended" panose="02000503030000020004" pitchFamily="2" charset="77"/>
              </a:defRPr>
            </a:lvl1pPr>
          </a:lstStyle>
          <a:p>
            <a:r>
              <a:rPr lang="en-GB"/>
              <a:t>Edit paragraph headline</a:t>
            </a:r>
            <a:endParaRPr lang="en-PT"/>
          </a:p>
        </p:txBody>
      </p:sp>
      <p:sp>
        <p:nvSpPr>
          <p:cNvPr id="8" name="Text Placeholder 7">
            <a:extLst>
              <a:ext uri="{FF2B5EF4-FFF2-40B4-BE49-F238E27FC236}">
                <a16:creationId xmlns:a16="http://schemas.microsoft.com/office/drawing/2014/main" id="{2B194115-C80D-C847-B4D6-BB1148451F3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9" name="Title 1">
            <a:extLst>
              <a:ext uri="{FF2B5EF4-FFF2-40B4-BE49-F238E27FC236}">
                <a16:creationId xmlns:a16="http://schemas.microsoft.com/office/drawing/2014/main" id="{83B12B0E-64A0-4A44-8074-6B371F1CA061}"/>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13" name="Text Placeholder 7">
            <a:extLst>
              <a:ext uri="{FF2B5EF4-FFF2-40B4-BE49-F238E27FC236}">
                <a16:creationId xmlns:a16="http://schemas.microsoft.com/office/drawing/2014/main" id="{6DFF1715-6CAB-074C-AF7F-DDEDDADEBF78}"/>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2296204573"/>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5_6_Bullet List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153050"/>
            <a:ext cx="3240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752059"/>
            <a:ext cx="3240000" cy="323165"/>
          </a:xfrm>
        </p:spPr>
        <p:txBody>
          <a:bodyPr wrap="square" anchor="b">
            <a:spAutoFit/>
          </a:bodyPr>
          <a:lstStyle>
            <a:lvl1pPr marL="0" indent="0">
              <a:lnSpc>
                <a:spcPct val="100000"/>
              </a:lnSpc>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4438800" y="2153050"/>
            <a:ext cx="3240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4438800" y="1752059"/>
            <a:ext cx="3240000" cy="323165"/>
          </a:xfrm>
        </p:spPr>
        <p:txBody>
          <a:bodyPr wrap="square" anchor="b">
            <a:spAutoFit/>
          </a:bodyPr>
          <a:lstStyle>
            <a:lvl1pPr marL="0" indent="0">
              <a:lnSpc>
                <a:spcPct val="100000"/>
              </a:lnSpc>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7" name="Text Placeholder 7">
            <a:extLst>
              <a:ext uri="{FF2B5EF4-FFF2-40B4-BE49-F238E27FC236}">
                <a16:creationId xmlns:a16="http://schemas.microsoft.com/office/drawing/2014/main" id="{49286076-D2CF-5340-9920-94D853FE7E4F}"/>
              </a:ext>
            </a:extLst>
          </p:cNvPr>
          <p:cNvSpPr>
            <a:spLocks noGrp="1"/>
          </p:cNvSpPr>
          <p:nvPr>
            <p:ph type="body" sz="quarter" idx="35" hasCustomPrompt="1"/>
          </p:nvPr>
        </p:nvSpPr>
        <p:spPr>
          <a:xfrm>
            <a:off x="8254800" y="2153050"/>
            <a:ext cx="3240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8" name="Text Placeholder 22">
            <a:extLst>
              <a:ext uri="{FF2B5EF4-FFF2-40B4-BE49-F238E27FC236}">
                <a16:creationId xmlns:a16="http://schemas.microsoft.com/office/drawing/2014/main" id="{3EBE9E55-0CC6-F44F-9807-4252D0830038}"/>
              </a:ext>
            </a:extLst>
          </p:cNvPr>
          <p:cNvSpPr>
            <a:spLocks noGrp="1"/>
          </p:cNvSpPr>
          <p:nvPr>
            <p:ph type="body" sz="quarter" idx="36" hasCustomPrompt="1"/>
          </p:nvPr>
        </p:nvSpPr>
        <p:spPr>
          <a:xfrm>
            <a:off x="8254800" y="1752059"/>
            <a:ext cx="3240000" cy="323165"/>
          </a:xfrm>
        </p:spPr>
        <p:txBody>
          <a:bodyPr wrap="square" anchor="b">
            <a:spAutoFit/>
          </a:bodyPr>
          <a:lstStyle>
            <a:lvl1pPr marL="0" indent="0">
              <a:lnSpc>
                <a:spcPct val="100000"/>
              </a:lnSpc>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2" name="Text Placeholder 7">
            <a:extLst>
              <a:ext uri="{FF2B5EF4-FFF2-40B4-BE49-F238E27FC236}">
                <a16:creationId xmlns:a16="http://schemas.microsoft.com/office/drawing/2014/main" id="{9DE1E3AC-AA13-E348-B65E-35E523F0E538}"/>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3" name="Title 1">
            <a:extLst>
              <a:ext uri="{FF2B5EF4-FFF2-40B4-BE49-F238E27FC236}">
                <a16:creationId xmlns:a16="http://schemas.microsoft.com/office/drawing/2014/main" id="{153356B9-B028-0E49-830E-51F84F71E402}"/>
              </a:ext>
            </a:extLst>
          </p:cNvPr>
          <p:cNvSpPr>
            <a:spLocks noGrp="1"/>
          </p:cNvSpPr>
          <p:nvPr>
            <p:ph type="title" hasCustomPrompt="1"/>
          </p:nvPr>
        </p:nvSpPr>
        <p:spPr>
          <a:xfrm>
            <a:off x="626398" y="481125"/>
            <a:ext cx="7052399" cy="488201"/>
          </a:xfrm>
          <a:prstGeom prst="rect">
            <a:avLst/>
          </a:prstGeom>
        </p:spPr>
        <p:txBody>
          <a:bodyPr wrap="square"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14" name="Text Placeholder 7">
            <a:extLst>
              <a:ext uri="{FF2B5EF4-FFF2-40B4-BE49-F238E27FC236}">
                <a16:creationId xmlns:a16="http://schemas.microsoft.com/office/drawing/2014/main" id="{F603DCFE-C6A9-1043-A346-81DA4F73B84C}"/>
              </a:ext>
            </a:extLst>
          </p:cNvPr>
          <p:cNvSpPr>
            <a:spLocks noGrp="1"/>
          </p:cNvSpPr>
          <p:nvPr>
            <p:ph type="body" sz="quarter" idx="29" hasCustomPrompt="1"/>
          </p:nvPr>
        </p:nvSpPr>
        <p:spPr>
          <a:xfrm>
            <a:off x="626401" y="930188"/>
            <a:ext cx="7052399"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3247233203"/>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5_7_Bullet List 2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153053"/>
            <a:ext cx="5148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752062"/>
            <a:ext cx="5148000" cy="323165"/>
          </a:xfrm>
        </p:spPr>
        <p:txBody>
          <a:bodyPr wrap="square" anchor="b">
            <a:spAutoFit/>
          </a:bodyPr>
          <a:lstStyle>
            <a:lvl1pPr marL="0" indent="0">
              <a:lnSpc>
                <a:spcPct val="100000"/>
              </a:lnSpc>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6346800" y="2153053"/>
            <a:ext cx="5148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6346800" y="1752062"/>
            <a:ext cx="5148000" cy="323165"/>
          </a:xfrm>
        </p:spPr>
        <p:txBody>
          <a:bodyPr wrap="square" anchor="b">
            <a:spAutoFit/>
          </a:bodyPr>
          <a:lstStyle>
            <a:lvl1pPr marL="0" indent="0">
              <a:lnSpc>
                <a:spcPct val="100000"/>
              </a:lnSpc>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1" name="Text Placeholder 7">
            <a:extLst>
              <a:ext uri="{FF2B5EF4-FFF2-40B4-BE49-F238E27FC236}">
                <a16:creationId xmlns:a16="http://schemas.microsoft.com/office/drawing/2014/main" id="{9CFAFAB4-3447-804B-87EA-0C0D570EDE3A}"/>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2" name="Title 1">
            <a:extLst>
              <a:ext uri="{FF2B5EF4-FFF2-40B4-BE49-F238E27FC236}">
                <a16:creationId xmlns:a16="http://schemas.microsoft.com/office/drawing/2014/main" id="{5E5AE374-2ADF-864F-A858-448473196A08}"/>
              </a:ext>
            </a:extLst>
          </p:cNvPr>
          <p:cNvSpPr>
            <a:spLocks noGrp="1"/>
          </p:cNvSpPr>
          <p:nvPr>
            <p:ph type="title" hasCustomPrompt="1"/>
          </p:nvPr>
        </p:nvSpPr>
        <p:spPr>
          <a:xfrm>
            <a:off x="626398" y="481125"/>
            <a:ext cx="5143814" cy="488201"/>
          </a:xfrm>
          <a:prstGeom prst="rect">
            <a:avLst/>
          </a:prstGeom>
        </p:spPr>
        <p:txBody>
          <a:bodyPr wrap="square"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13" name="Text Placeholder 7">
            <a:extLst>
              <a:ext uri="{FF2B5EF4-FFF2-40B4-BE49-F238E27FC236}">
                <a16:creationId xmlns:a16="http://schemas.microsoft.com/office/drawing/2014/main" id="{560A6211-3D42-EB4C-9806-39784F79A21F}"/>
              </a:ext>
            </a:extLst>
          </p:cNvPr>
          <p:cNvSpPr>
            <a:spLocks noGrp="1"/>
          </p:cNvSpPr>
          <p:nvPr>
            <p:ph type="body" sz="quarter" idx="29" hasCustomPrompt="1"/>
          </p:nvPr>
        </p:nvSpPr>
        <p:spPr>
          <a:xfrm>
            <a:off x="626401" y="930188"/>
            <a:ext cx="5143814"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3539556993"/>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6_1_Photo 1 Right Subtitle">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accent1"/>
          </a:solidFill>
        </p:spPr>
        <p:txBody>
          <a:bodyPr/>
          <a:lstStyle>
            <a:lvl1pPr marL="0" indent="0">
              <a:buNone/>
              <a:defRPr>
                <a:noFill/>
              </a:defRPr>
            </a:lvl1pPr>
          </a:lstStyle>
          <a:p>
            <a:r>
              <a:rPr lang="en-GB"/>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791254" y="360000"/>
            <a:ext cx="5040000" cy="6138000"/>
          </a:xfrm>
          <a:solidFill>
            <a:schemeClr val="bg1"/>
          </a:solidFill>
        </p:spPr>
        <p:txBody>
          <a:bodyPr/>
          <a:lstStyle>
            <a:lvl1pPr marL="0" indent="0">
              <a:buNone/>
              <a:defRPr>
                <a:noFill/>
              </a:defRPr>
            </a:lvl1pPr>
          </a:lstStyle>
          <a:p>
            <a:r>
              <a:rPr lang="en-GB"/>
              <a:t>Click icon to add picture</a:t>
            </a: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11" name="Text Placeholder 7">
            <a:extLst>
              <a:ext uri="{FF2B5EF4-FFF2-40B4-BE49-F238E27FC236}">
                <a16:creationId xmlns:a16="http://schemas.microsoft.com/office/drawing/2014/main" id="{935704D0-9C05-0141-B9AB-5DC28B7DC3B5}"/>
              </a:ext>
            </a:extLst>
          </p:cNvPr>
          <p:cNvSpPr>
            <a:spLocks noGrp="1"/>
          </p:cNvSpPr>
          <p:nvPr>
            <p:ph type="body" sz="quarter" idx="12" hasCustomPrompt="1"/>
          </p:nvPr>
        </p:nvSpPr>
        <p:spPr>
          <a:xfrm>
            <a:off x="626399" y="1885395"/>
            <a:ext cx="5455376"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
        <p:nvSpPr>
          <p:cNvPr id="9" name="Title 1">
            <a:extLst>
              <a:ext uri="{FF2B5EF4-FFF2-40B4-BE49-F238E27FC236}">
                <a16:creationId xmlns:a16="http://schemas.microsoft.com/office/drawing/2014/main" id="{07283330-B1D0-CE49-B8AD-62504910E9D6}"/>
              </a:ext>
            </a:extLst>
          </p:cNvPr>
          <p:cNvSpPr>
            <a:spLocks noGrp="1"/>
          </p:cNvSpPr>
          <p:nvPr>
            <p:ph type="title" hasCustomPrompt="1"/>
          </p:nvPr>
        </p:nvSpPr>
        <p:spPr>
          <a:xfrm>
            <a:off x="626399" y="1333692"/>
            <a:ext cx="5455376" cy="611312"/>
          </a:xfrm>
          <a:prstGeom prst="rect">
            <a:avLst/>
          </a:prstGeom>
        </p:spPr>
        <p:txBody>
          <a:bodyPr wrap="square" tIns="72000" anchor="t">
            <a:spAutoFit/>
          </a:bodyPr>
          <a:lstStyle>
            <a:lvl1pPr>
              <a:lnSpc>
                <a:spcPct val="100000"/>
              </a:lnSpc>
              <a:defRPr sz="3200" b="1" i="0">
                <a:solidFill>
                  <a:schemeClr val="tx2"/>
                </a:solidFill>
                <a:latin typeface="Equip Extended" panose="02000503030000020004" pitchFamily="2" charset="77"/>
              </a:defRPr>
            </a:lvl1pPr>
          </a:lstStyle>
          <a:p>
            <a:r>
              <a:rPr lang="en-GB"/>
              <a:t>Edit title</a:t>
            </a:r>
            <a:endParaRPr lang="en-PT"/>
          </a:p>
        </p:txBody>
      </p:sp>
      <p:sp>
        <p:nvSpPr>
          <p:cNvPr id="8" name="Text Placeholder 7">
            <a:extLst>
              <a:ext uri="{FF2B5EF4-FFF2-40B4-BE49-F238E27FC236}">
                <a16:creationId xmlns:a16="http://schemas.microsoft.com/office/drawing/2014/main" id="{11AD677C-EA58-0740-A3A3-3B79C2B2E4CD}"/>
              </a:ext>
            </a:extLst>
          </p:cNvPr>
          <p:cNvSpPr>
            <a:spLocks noGrp="1"/>
          </p:cNvSpPr>
          <p:nvPr>
            <p:ph type="body" sz="quarter" idx="31" hasCustomPrompt="1"/>
          </p:nvPr>
        </p:nvSpPr>
        <p:spPr>
          <a:xfrm>
            <a:off x="626399" y="2430619"/>
            <a:ext cx="5455376" cy="488201"/>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200" b="0" i="0">
                <a:solidFill>
                  <a:schemeClr val="tx2"/>
                </a:solidFill>
                <a:latin typeface="Equip Light" panose="02000503000000020004" pitchFamily="2" charset="77"/>
              </a:defRPr>
            </a:lvl1pPr>
          </a:lstStyle>
          <a:p>
            <a:pPr lvl="0"/>
            <a:r>
              <a:rPr lang="en-GB"/>
              <a:t>Edit description; feel free to change </a:t>
            </a:r>
            <a:r>
              <a:rPr lang="en-GB" err="1"/>
              <a:t>color</a:t>
            </a:r>
            <a:r>
              <a:rPr lang="en-GB"/>
              <a:t> of photo-frame to “nightfall-blue” (#13294B) or to “lavender-purple” (#2E008B) </a:t>
            </a:r>
          </a:p>
        </p:txBody>
      </p:sp>
      <p:sp>
        <p:nvSpPr>
          <p:cNvPr id="10" name="Text Placeholder 7">
            <a:extLst>
              <a:ext uri="{FF2B5EF4-FFF2-40B4-BE49-F238E27FC236}">
                <a16:creationId xmlns:a16="http://schemas.microsoft.com/office/drawing/2014/main" id="{7F9EF952-71B7-674A-B8D1-D3BF55A7C22A}"/>
              </a:ext>
            </a:extLst>
          </p:cNvPr>
          <p:cNvSpPr>
            <a:spLocks noGrp="1"/>
          </p:cNvSpPr>
          <p:nvPr>
            <p:ph type="body" sz="quarter" idx="10" hasCustomPrompt="1"/>
          </p:nvPr>
        </p:nvSpPr>
        <p:spPr>
          <a:xfrm>
            <a:off x="639386" y="5876515"/>
            <a:ext cx="5442390"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114906994"/>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6_2_Photo 1 Left Subtitle">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GB"/>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360000" y="360000"/>
            <a:ext cx="5040000" cy="6138000"/>
          </a:xfrm>
          <a:solidFill>
            <a:schemeClr val="bg1"/>
          </a:solidFill>
        </p:spPr>
        <p:txBody>
          <a:bodyPr/>
          <a:lstStyle>
            <a:lvl1pPr marL="0" indent="0">
              <a:buNone/>
              <a:defRPr>
                <a:noFill/>
              </a:defRPr>
            </a:lvl1pPr>
          </a:lstStyle>
          <a:p>
            <a:r>
              <a:rPr lang="en-GB"/>
              <a:t>Click icon to add picture</a:t>
            </a:r>
            <a:endParaRPr lang="en-PT"/>
          </a:p>
        </p:txBody>
      </p:sp>
      <p:pic>
        <p:nvPicPr>
          <p:cNvPr id="7" name="Graphic 6">
            <a:extLst>
              <a:ext uri="{FF2B5EF4-FFF2-40B4-BE49-F238E27FC236}">
                <a16:creationId xmlns:a16="http://schemas.microsoft.com/office/drawing/2014/main" id="{68B0E22B-FCE9-754C-80EB-DF1C8C38A25B}"/>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2" name="Text Placeholder 7">
            <a:extLst>
              <a:ext uri="{FF2B5EF4-FFF2-40B4-BE49-F238E27FC236}">
                <a16:creationId xmlns:a16="http://schemas.microsoft.com/office/drawing/2014/main" id="{733D04BC-2029-5F42-B2DA-18FE12DFDB5B}"/>
              </a:ext>
            </a:extLst>
          </p:cNvPr>
          <p:cNvSpPr>
            <a:spLocks noGrp="1"/>
          </p:cNvSpPr>
          <p:nvPr>
            <p:ph type="body" sz="quarter" idx="10" hasCustomPrompt="1"/>
          </p:nvPr>
        </p:nvSpPr>
        <p:spPr>
          <a:xfrm>
            <a:off x="6122186" y="5876515"/>
            <a:ext cx="5442390"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3" name="Text Placeholder 7">
            <a:extLst>
              <a:ext uri="{FF2B5EF4-FFF2-40B4-BE49-F238E27FC236}">
                <a16:creationId xmlns:a16="http://schemas.microsoft.com/office/drawing/2014/main" id="{0EA34B8E-7E97-A543-A4A5-F722DD3790F1}"/>
              </a:ext>
            </a:extLst>
          </p:cNvPr>
          <p:cNvSpPr>
            <a:spLocks noGrp="1"/>
          </p:cNvSpPr>
          <p:nvPr>
            <p:ph type="body" sz="quarter" idx="12" hasCustomPrompt="1"/>
          </p:nvPr>
        </p:nvSpPr>
        <p:spPr>
          <a:xfrm>
            <a:off x="6109200" y="1885395"/>
            <a:ext cx="5455376"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
        <p:nvSpPr>
          <p:cNvPr id="15" name="Title 1">
            <a:extLst>
              <a:ext uri="{FF2B5EF4-FFF2-40B4-BE49-F238E27FC236}">
                <a16:creationId xmlns:a16="http://schemas.microsoft.com/office/drawing/2014/main" id="{2D4316BD-0421-5643-9C3E-86BD0386F83A}"/>
              </a:ext>
            </a:extLst>
          </p:cNvPr>
          <p:cNvSpPr>
            <a:spLocks noGrp="1"/>
          </p:cNvSpPr>
          <p:nvPr>
            <p:ph type="title" hasCustomPrompt="1"/>
          </p:nvPr>
        </p:nvSpPr>
        <p:spPr>
          <a:xfrm>
            <a:off x="6109200" y="1333692"/>
            <a:ext cx="5455376" cy="611312"/>
          </a:xfrm>
          <a:prstGeom prst="rect">
            <a:avLst/>
          </a:prstGeom>
        </p:spPr>
        <p:txBody>
          <a:bodyPr wrap="square" tIns="72000" anchor="t">
            <a:spAutoFit/>
          </a:bodyPr>
          <a:lstStyle>
            <a:lvl1pPr>
              <a:lnSpc>
                <a:spcPct val="100000"/>
              </a:lnSpc>
              <a:defRPr sz="3200" b="1" i="0">
                <a:solidFill>
                  <a:schemeClr val="tx2"/>
                </a:solidFill>
                <a:latin typeface="Equip Extended" panose="02000503030000020004" pitchFamily="2" charset="77"/>
              </a:defRPr>
            </a:lvl1pPr>
          </a:lstStyle>
          <a:p>
            <a:r>
              <a:rPr lang="en-GB"/>
              <a:t>Edit title</a:t>
            </a:r>
            <a:endParaRPr lang="en-PT"/>
          </a:p>
        </p:txBody>
      </p:sp>
      <p:sp>
        <p:nvSpPr>
          <p:cNvPr id="16" name="Text Placeholder 7">
            <a:extLst>
              <a:ext uri="{FF2B5EF4-FFF2-40B4-BE49-F238E27FC236}">
                <a16:creationId xmlns:a16="http://schemas.microsoft.com/office/drawing/2014/main" id="{2D96C5BE-73D1-584A-99EB-3318DF8F4DDC}"/>
              </a:ext>
            </a:extLst>
          </p:cNvPr>
          <p:cNvSpPr>
            <a:spLocks noGrp="1"/>
          </p:cNvSpPr>
          <p:nvPr>
            <p:ph type="body" sz="quarter" idx="31" hasCustomPrompt="1"/>
          </p:nvPr>
        </p:nvSpPr>
        <p:spPr>
          <a:xfrm>
            <a:off x="6109200" y="2430619"/>
            <a:ext cx="5455376" cy="488201"/>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200" b="0" i="0">
                <a:solidFill>
                  <a:schemeClr val="tx2"/>
                </a:solidFill>
                <a:latin typeface="Equip Light" panose="02000503000000020004" pitchFamily="2" charset="77"/>
              </a:defRPr>
            </a:lvl1pPr>
          </a:lstStyle>
          <a:p>
            <a:pPr lvl="0"/>
            <a:r>
              <a:rPr lang="en-GB"/>
              <a:t>Edit description; feel free to change </a:t>
            </a:r>
            <a:r>
              <a:rPr lang="en-GB" err="1"/>
              <a:t>color</a:t>
            </a:r>
            <a:r>
              <a:rPr lang="en-GB"/>
              <a:t> of photo-frame to “nightfall-blue” (#13294B) or to “lavender-purple” (#2E008B) </a:t>
            </a:r>
          </a:p>
        </p:txBody>
      </p:sp>
    </p:spTree>
    <p:extLst>
      <p:ext uri="{BB962C8B-B14F-4D97-AF65-F5344CB8AC3E}">
        <p14:creationId xmlns:p14="http://schemas.microsoft.com/office/powerpoint/2010/main" val="1456942760"/>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6_3_Grid 2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en-GB"/>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253198" y="720000"/>
            <a:ext cx="5241601" cy="5418000"/>
          </a:xfrm>
          <a:solidFill>
            <a:schemeClr val="bg1"/>
          </a:solidFill>
        </p:spPr>
        <p:txBody>
          <a:bodyPr/>
          <a:lstStyle>
            <a:lvl1pPr marL="0" indent="0">
              <a:buNone/>
              <a:defRPr>
                <a:noFill/>
              </a:defRPr>
            </a:lvl1pPr>
          </a:lstStyle>
          <a:p>
            <a:r>
              <a:rPr lang="en-GB"/>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5241600" cy="5418000"/>
          </a:xfrm>
          <a:solidFill>
            <a:schemeClr val="bg1"/>
          </a:solidFill>
        </p:spPr>
        <p:txBody>
          <a:bodyPr/>
          <a:lstStyle>
            <a:lvl1pPr marL="0" indent="0">
              <a:buNone/>
              <a:defRPr>
                <a:noFill/>
              </a:defRPr>
            </a:lvl1pPr>
          </a:lstStyle>
          <a:p>
            <a:r>
              <a:rPr lang="en-GB"/>
              <a:t>Click icon to add picture</a:t>
            </a:r>
            <a:endParaRPr lang="en-PT"/>
          </a:p>
        </p:txBody>
      </p:sp>
    </p:spTree>
    <p:extLst>
      <p:ext uri="{BB962C8B-B14F-4D97-AF65-F5344CB8AC3E}">
        <p14:creationId xmlns:p14="http://schemas.microsoft.com/office/powerpoint/2010/main" val="3889705682"/>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6_4_Grid 2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GB"/>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253198" y="720000"/>
            <a:ext cx="5241601" cy="5418000"/>
          </a:xfrm>
          <a:solidFill>
            <a:schemeClr val="bg1"/>
          </a:solidFill>
        </p:spPr>
        <p:txBody>
          <a:bodyPr/>
          <a:lstStyle>
            <a:lvl1pPr marL="0" indent="0">
              <a:buNone/>
              <a:defRPr>
                <a:noFill/>
              </a:defRPr>
            </a:lvl1pPr>
          </a:lstStyle>
          <a:p>
            <a:r>
              <a:rPr lang="en-GB"/>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5241600" cy="5418000"/>
          </a:xfrm>
          <a:solidFill>
            <a:schemeClr val="bg1"/>
          </a:solidFill>
        </p:spPr>
        <p:txBody>
          <a:bodyPr/>
          <a:lstStyle>
            <a:lvl1pPr marL="0" indent="0">
              <a:buNone/>
              <a:defRPr>
                <a:noFill/>
              </a:defRPr>
            </a:lvl1pPr>
          </a:lstStyle>
          <a:p>
            <a:r>
              <a:rPr lang="en-GB"/>
              <a:t>Click icon to add picture</a:t>
            </a:r>
            <a:endParaRPr lang="en-PT"/>
          </a:p>
        </p:txBody>
      </p:sp>
    </p:spTree>
    <p:extLst>
      <p:ext uri="{BB962C8B-B14F-4D97-AF65-F5344CB8AC3E}">
        <p14:creationId xmlns:p14="http://schemas.microsoft.com/office/powerpoint/2010/main" val="2594751563"/>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5_Grid 3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GB"/>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720000" y="720000"/>
            <a:ext cx="6976800" cy="5418000"/>
          </a:xfrm>
          <a:solidFill>
            <a:schemeClr val="bg1"/>
          </a:solidFill>
        </p:spPr>
        <p:txBody>
          <a:bodyPr/>
          <a:lstStyle>
            <a:lvl1pPr marL="0" indent="0">
              <a:buNone/>
              <a:defRPr>
                <a:noFill/>
              </a:defRPr>
            </a:lvl1pPr>
          </a:lstStyle>
          <a:p>
            <a:r>
              <a:rPr lang="en-GB"/>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8006400" y="720000"/>
            <a:ext cx="3488400" cy="2563200"/>
          </a:xfrm>
          <a:solidFill>
            <a:schemeClr val="bg1"/>
          </a:solidFill>
        </p:spPr>
        <p:txBody>
          <a:bodyPr/>
          <a:lstStyle>
            <a:lvl1pPr marL="0" indent="0">
              <a:buNone/>
              <a:defRPr>
                <a:noFill/>
              </a:defRPr>
            </a:lvl1pPr>
          </a:lstStyle>
          <a:p>
            <a:r>
              <a:rPr lang="en-GB"/>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8006400" y="3574801"/>
            <a:ext cx="3488400" cy="2563200"/>
          </a:xfrm>
          <a:solidFill>
            <a:schemeClr val="bg1"/>
          </a:solidFill>
        </p:spPr>
        <p:txBody>
          <a:bodyPr/>
          <a:lstStyle>
            <a:lvl1pPr marL="0" indent="0">
              <a:buNone/>
              <a:defRPr>
                <a:noFill/>
              </a:defRPr>
            </a:lvl1pPr>
          </a:lstStyle>
          <a:p>
            <a:r>
              <a:rPr lang="en-GB"/>
              <a:t>Click icon to add picture</a:t>
            </a:r>
            <a:endParaRPr lang="en-PT"/>
          </a:p>
        </p:txBody>
      </p:sp>
    </p:spTree>
    <p:extLst>
      <p:ext uri="{BB962C8B-B14F-4D97-AF65-F5344CB8AC3E}">
        <p14:creationId xmlns:p14="http://schemas.microsoft.com/office/powerpoint/2010/main" val="966377330"/>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6_6_Grid 3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en-GB"/>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4518000" y="720000"/>
            <a:ext cx="6976800" cy="5418000"/>
          </a:xfrm>
          <a:solidFill>
            <a:schemeClr val="bg1"/>
          </a:solidFill>
        </p:spPr>
        <p:txBody>
          <a:bodyPr/>
          <a:lstStyle>
            <a:lvl1pPr marL="0" indent="0">
              <a:buNone/>
              <a:defRPr>
                <a:noFill/>
              </a:defRPr>
            </a:lvl1pPr>
          </a:lstStyle>
          <a:p>
            <a:r>
              <a:rPr lang="en-GB"/>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3488400" cy="2563200"/>
          </a:xfrm>
          <a:solidFill>
            <a:schemeClr val="bg1"/>
          </a:solidFill>
        </p:spPr>
        <p:txBody>
          <a:bodyPr/>
          <a:lstStyle>
            <a:lvl1pPr marL="0" indent="0">
              <a:buNone/>
              <a:defRPr>
                <a:noFill/>
              </a:defRPr>
            </a:lvl1pPr>
          </a:lstStyle>
          <a:p>
            <a:r>
              <a:rPr lang="en-GB"/>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720000" y="3574801"/>
            <a:ext cx="3488400" cy="2563200"/>
          </a:xfrm>
          <a:solidFill>
            <a:schemeClr val="bg1"/>
          </a:solidFill>
        </p:spPr>
        <p:txBody>
          <a:bodyPr/>
          <a:lstStyle>
            <a:lvl1pPr marL="0" indent="0">
              <a:buNone/>
              <a:defRPr>
                <a:noFill/>
              </a:defRPr>
            </a:lvl1pPr>
          </a:lstStyle>
          <a:p>
            <a:r>
              <a:rPr lang="en-GB"/>
              <a:t>Click icon to add picture</a:t>
            </a:r>
            <a:endParaRPr lang="en-PT"/>
          </a:p>
        </p:txBody>
      </p:sp>
    </p:spTree>
    <p:extLst>
      <p:ext uri="{BB962C8B-B14F-4D97-AF65-F5344CB8AC3E}">
        <p14:creationId xmlns:p14="http://schemas.microsoft.com/office/powerpoint/2010/main" val="1345231190"/>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6_7_Grid 6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en-GB" dirty="0"/>
              <a:t>Click icon to add picture</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720000" y="3574801"/>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6" name="Picture Placeholder 13">
            <a:extLst>
              <a:ext uri="{FF2B5EF4-FFF2-40B4-BE49-F238E27FC236}">
                <a16:creationId xmlns:a16="http://schemas.microsoft.com/office/drawing/2014/main" id="{69686BD6-A489-A646-BD24-A630E50308B0}"/>
              </a:ext>
            </a:extLst>
          </p:cNvPr>
          <p:cNvSpPr>
            <a:spLocks noGrp="1"/>
          </p:cNvSpPr>
          <p:nvPr>
            <p:ph type="pic" sz="quarter" idx="17"/>
          </p:nvPr>
        </p:nvSpPr>
        <p:spPr>
          <a:xfrm>
            <a:off x="8096400" y="720000"/>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7" name="Picture Placeholder 13">
            <a:extLst>
              <a:ext uri="{FF2B5EF4-FFF2-40B4-BE49-F238E27FC236}">
                <a16:creationId xmlns:a16="http://schemas.microsoft.com/office/drawing/2014/main" id="{91CA29EE-A240-7449-9954-F5D2512BF64A}"/>
              </a:ext>
            </a:extLst>
          </p:cNvPr>
          <p:cNvSpPr>
            <a:spLocks noGrp="1"/>
          </p:cNvSpPr>
          <p:nvPr>
            <p:ph type="pic" sz="quarter" idx="18"/>
          </p:nvPr>
        </p:nvSpPr>
        <p:spPr>
          <a:xfrm>
            <a:off x="8096400" y="3574801"/>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8" name="Picture Placeholder 13">
            <a:extLst>
              <a:ext uri="{FF2B5EF4-FFF2-40B4-BE49-F238E27FC236}">
                <a16:creationId xmlns:a16="http://schemas.microsoft.com/office/drawing/2014/main" id="{71D5FEED-102B-CE49-9500-8FB69CEBADC1}"/>
              </a:ext>
            </a:extLst>
          </p:cNvPr>
          <p:cNvSpPr>
            <a:spLocks noGrp="1"/>
          </p:cNvSpPr>
          <p:nvPr>
            <p:ph type="pic" sz="quarter" idx="19"/>
          </p:nvPr>
        </p:nvSpPr>
        <p:spPr>
          <a:xfrm>
            <a:off x="4406400" y="720000"/>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9" name="Picture Placeholder 13">
            <a:extLst>
              <a:ext uri="{FF2B5EF4-FFF2-40B4-BE49-F238E27FC236}">
                <a16:creationId xmlns:a16="http://schemas.microsoft.com/office/drawing/2014/main" id="{4FF02295-B65A-514C-ADDC-AC2EBD35FA71}"/>
              </a:ext>
            </a:extLst>
          </p:cNvPr>
          <p:cNvSpPr>
            <a:spLocks noGrp="1"/>
          </p:cNvSpPr>
          <p:nvPr>
            <p:ph type="pic" sz="quarter" idx="20"/>
          </p:nvPr>
        </p:nvSpPr>
        <p:spPr>
          <a:xfrm>
            <a:off x="4406400" y="3574801"/>
            <a:ext cx="3398400" cy="2563200"/>
          </a:xfrm>
          <a:solidFill>
            <a:schemeClr val="bg1"/>
          </a:solidFill>
        </p:spPr>
        <p:txBody>
          <a:bodyPr/>
          <a:lstStyle>
            <a:lvl1pPr marL="0" indent="0">
              <a:buNone/>
              <a:defRPr>
                <a:noFill/>
              </a:defRPr>
            </a:lvl1pPr>
          </a:lstStyle>
          <a:p>
            <a:r>
              <a:rPr lang="en-GB"/>
              <a:t>Click icon to add picture</a:t>
            </a:r>
            <a:endParaRPr lang="en-PT"/>
          </a:p>
        </p:txBody>
      </p:sp>
    </p:spTree>
    <p:extLst>
      <p:ext uri="{BB962C8B-B14F-4D97-AF65-F5344CB8AC3E}">
        <p14:creationId xmlns:p14="http://schemas.microsoft.com/office/powerpoint/2010/main" val="2968839769"/>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3_Title Green">
    <p:bg>
      <p:bgPr>
        <a:solidFill>
          <a:schemeClr val="accent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7312A8C-40FE-CC4B-A872-EF27E5B8A7E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7600" y="0"/>
            <a:ext cx="1982400" cy="1486800"/>
          </a:xfrm>
          <a:prstGeom prst="rect">
            <a:avLst/>
          </a:prstGeom>
        </p:spPr>
      </p:pic>
      <p:pic>
        <p:nvPicPr>
          <p:cNvPr id="6" name="r1Artboard 3 copy 34edsw.pdf">
            <a:extLst>
              <a:ext uri="{FF2B5EF4-FFF2-40B4-BE49-F238E27FC236}">
                <a16:creationId xmlns:a16="http://schemas.microsoft.com/office/drawing/2014/main" id="{11202A20-3CFD-0A41-BEEE-C4D6D3A3A51D}"/>
              </a:ext>
            </a:extLst>
          </p:cNvPr>
          <p:cNvPicPr>
            <a:picLocks noChangeAspect="1"/>
          </p:cNvPicPr>
          <p:nvPr/>
        </p:nvPicPr>
        <p:blipFill rotWithShape="1">
          <a:blip r:embed="rId4">
            <a:alphaModFix amt="55000"/>
            <a:extLst>
              <a:ext uri="{28A0092B-C50C-407E-A947-70E740481C1C}">
                <a14:useLocalDpi xmlns:a14="http://schemas.microsoft.com/office/drawing/2010/main"/>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0" b="1" i="0">
                <a:solidFill>
                  <a:schemeClr val="tx2"/>
                </a:solidFill>
                <a:latin typeface="Equip Extended" panose="02000503030000020004" pitchFamily="2" charset="77"/>
              </a:defRPr>
            </a:lvl1pPr>
          </a:lstStyle>
          <a:p>
            <a:r>
              <a:rPr lang="en-GB" dirty="0"/>
              <a:t>Edit title</a:t>
            </a:r>
            <a:endParaRPr lang="en-PT" dirty="0"/>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300" b="0" i="0">
                <a:solidFill>
                  <a:schemeClr val="tx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852709406"/>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6_8_Grid 6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GB" dirty="0"/>
              <a:t>Click icon to add picture</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720000" y="3574801"/>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10" name="Picture Placeholder 13">
            <a:extLst>
              <a:ext uri="{FF2B5EF4-FFF2-40B4-BE49-F238E27FC236}">
                <a16:creationId xmlns:a16="http://schemas.microsoft.com/office/drawing/2014/main" id="{57A9786E-9E9A-694F-9DFE-5A81C7DCBD3E}"/>
              </a:ext>
            </a:extLst>
          </p:cNvPr>
          <p:cNvSpPr>
            <a:spLocks noGrp="1"/>
          </p:cNvSpPr>
          <p:nvPr>
            <p:ph type="pic" sz="quarter" idx="17"/>
          </p:nvPr>
        </p:nvSpPr>
        <p:spPr>
          <a:xfrm>
            <a:off x="8096400" y="720000"/>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11" name="Picture Placeholder 13">
            <a:extLst>
              <a:ext uri="{FF2B5EF4-FFF2-40B4-BE49-F238E27FC236}">
                <a16:creationId xmlns:a16="http://schemas.microsoft.com/office/drawing/2014/main" id="{3FC6617E-3AA0-7F44-BB6E-A95F6B4AD9FD}"/>
              </a:ext>
            </a:extLst>
          </p:cNvPr>
          <p:cNvSpPr>
            <a:spLocks noGrp="1"/>
          </p:cNvSpPr>
          <p:nvPr>
            <p:ph type="pic" sz="quarter" idx="18"/>
          </p:nvPr>
        </p:nvSpPr>
        <p:spPr>
          <a:xfrm>
            <a:off x="8096400" y="3574801"/>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12" name="Picture Placeholder 13">
            <a:extLst>
              <a:ext uri="{FF2B5EF4-FFF2-40B4-BE49-F238E27FC236}">
                <a16:creationId xmlns:a16="http://schemas.microsoft.com/office/drawing/2014/main" id="{DC037D5D-6243-624A-998E-8948B19940F2}"/>
              </a:ext>
            </a:extLst>
          </p:cNvPr>
          <p:cNvSpPr>
            <a:spLocks noGrp="1"/>
          </p:cNvSpPr>
          <p:nvPr>
            <p:ph type="pic" sz="quarter" idx="19"/>
          </p:nvPr>
        </p:nvSpPr>
        <p:spPr>
          <a:xfrm>
            <a:off x="4406400" y="720000"/>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14" name="Picture Placeholder 13">
            <a:extLst>
              <a:ext uri="{FF2B5EF4-FFF2-40B4-BE49-F238E27FC236}">
                <a16:creationId xmlns:a16="http://schemas.microsoft.com/office/drawing/2014/main" id="{E33C411A-570E-A548-AA0F-A1B4552CAA3C}"/>
              </a:ext>
            </a:extLst>
          </p:cNvPr>
          <p:cNvSpPr>
            <a:spLocks noGrp="1"/>
          </p:cNvSpPr>
          <p:nvPr>
            <p:ph type="pic" sz="quarter" idx="20"/>
          </p:nvPr>
        </p:nvSpPr>
        <p:spPr>
          <a:xfrm>
            <a:off x="4406400" y="3574801"/>
            <a:ext cx="3398400" cy="2563200"/>
          </a:xfrm>
          <a:solidFill>
            <a:schemeClr val="bg1"/>
          </a:solidFill>
        </p:spPr>
        <p:txBody>
          <a:bodyPr/>
          <a:lstStyle>
            <a:lvl1pPr marL="0" indent="0">
              <a:buNone/>
              <a:defRPr>
                <a:noFill/>
              </a:defRPr>
            </a:lvl1pPr>
          </a:lstStyle>
          <a:p>
            <a:r>
              <a:rPr lang="en-GB"/>
              <a:t>Click icon to add picture</a:t>
            </a:r>
            <a:endParaRPr lang="en-PT"/>
          </a:p>
        </p:txBody>
      </p:sp>
    </p:spTree>
    <p:extLst>
      <p:ext uri="{BB962C8B-B14F-4D97-AF65-F5344CB8AC3E}">
        <p14:creationId xmlns:p14="http://schemas.microsoft.com/office/powerpoint/2010/main" val="1678419133"/>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7_1_Statement">
    <p:bg>
      <p:bgPr>
        <a:solidFill>
          <a:schemeClr val="bg1"/>
        </a:solidFill>
        <a:effectLst/>
      </p:bgPr>
    </p:bg>
    <p:spTree>
      <p:nvGrpSpPr>
        <p:cNvPr id="1" name=""/>
        <p:cNvGrpSpPr/>
        <p:nvPr/>
      </p:nvGrpSpPr>
      <p:grpSpPr>
        <a:xfrm>
          <a:off x="0" y="0"/>
          <a:ext cx="0" cy="0"/>
          <a:chOff x="0" y="0"/>
          <a:chExt cx="0" cy="0"/>
        </a:xfrm>
      </p:grpSpPr>
      <p:pic>
        <p:nvPicPr>
          <p:cNvPr id="10" name="r1Artboard 2edsw.pdf" descr="r1Artboard 2edsw.pdf">
            <a:extLst>
              <a:ext uri="{FF2B5EF4-FFF2-40B4-BE49-F238E27FC236}">
                <a16:creationId xmlns:a16="http://schemas.microsoft.com/office/drawing/2014/main" id="{3576F7A7-93EC-2644-B6A7-F2AB1B07ADE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8" name="Text Placeholder 7">
            <a:extLst>
              <a:ext uri="{FF2B5EF4-FFF2-40B4-BE49-F238E27FC236}">
                <a16:creationId xmlns:a16="http://schemas.microsoft.com/office/drawing/2014/main" id="{F58B3105-25FA-4A42-9600-479307B2997E}"/>
              </a:ext>
            </a:extLst>
          </p:cNvPr>
          <p:cNvSpPr>
            <a:spLocks noGrp="1"/>
          </p:cNvSpPr>
          <p:nvPr>
            <p:ph type="body" sz="quarter" idx="10" hasCustomPrompt="1"/>
          </p:nvPr>
        </p:nvSpPr>
        <p:spPr>
          <a:xfrm>
            <a:off x="639385" y="5876515"/>
            <a:ext cx="10977813"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1" name="Title 1">
            <a:extLst>
              <a:ext uri="{FF2B5EF4-FFF2-40B4-BE49-F238E27FC236}">
                <a16:creationId xmlns:a16="http://schemas.microsoft.com/office/drawing/2014/main" id="{33D0B1C6-E0E5-8A44-99DC-9E76979882FA}"/>
              </a:ext>
            </a:extLst>
          </p:cNvPr>
          <p:cNvSpPr>
            <a:spLocks noGrp="1"/>
          </p:cNvSpPr>
          <p:nvPr>
            <p:ph type="title" hasCustomPrompt="1"/>
          </p:nvPr>
        </p:nvSpPr>
        <p:spPr>
          <a:xfrm>
            <a:off x="611120" y="3078393"/>
            <a:ext cx="9767782" cy="718787"/>
          </a:xfrm>
          <a:prstGeom prst="rect">
            <a:avLst/>
          </a:prstGeom>
        </p:spPr>
        <p:txBody>
          <a:bodyPr anchor="ctr">
            <a:spAutoFit/>
          </a:bodyPr>
          <a:lstStyle>
            <a:lvl1pPr>
              <a:lnSpc>
                <a:spcPct val="80000"/>
              </a:lnSpc>
              <a:defRPr sz="4800" b="0" i="0">
                <a:solidFill>
                  <a:schemeClr val="tx2"/>
                </a:solidFill>
                <a:latin typeface="Equip Extended" panose="02000503030000020004" pitchFamily="2" charset="77"/>
              </a:defRPr>
            </a:lvl1pPr>
          </a:lstStyle>
          <a:p>
            <a:r>
              <a:rPr lang="en-GB"/>
              <a:t>Edit multiline description</a:t>
            </a:r>
            <a:endParaRPr lang="en-PT"/>
          </a:p>
        </p:txBody>
      </p:sp>
    </p:spTree>
    <p:extLst>
      <p:ext uri="{BB962C8B-B14F-4D97-AF65-F5344CB8AC3E}">
        <p14:creationId xmlns:p14="http://schemas.microsoft.com/office/powerpoint/2010/main" val="1974784000"/>
      </p:ext>
    </p:extLst>
  </p:cSld>
  <p:clrMapOvr>
    <a:masterClrMapping/>
  </p:clrMapOvr>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7_2_Metric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C53473C3-C404-2743-B2A2-9D23CE924764}"/>
              </a:ext>
            </a:extLst>
          </p:cNvPr>
          <p:cNvSpPr>
            <a:spLocks noGrp="1"/>
          </p:cNvSpPr>
          <p:nvPr>
            <p:ph type="body" sz="quarter" idx="30" hasCustomPrompt="1"/>
          </p:nvPr>
        </p:nvSpPr>
        <p:spPr>
          <a:xfrm>
            <a:off x="626401" y="3500662"/>
            <a:ext cx="2714400" cy="365091"/>
          </a:xfrm>
          <a:prstGeom prst="rect">
            <a:avLst/>
          </a:prstGeom>
        </p:spPr>
        <p:txBody>
          <a:bodyPr wrap="square" tIns="72000" anchor="t">
            <a:spAutoFit/>
          </a:bodyPr>
          <a:lstStyle>
            <a:lvl1pPr marL="0" indent="0" algn="ctr">
              <a:lnSpc>
                <a:spcPct val="100000"/>
              </a:lnSpc>
              <a:buNone/>
              <a:defRPr sz="1600" b="0" i="0">
                <a:solidFill>
                  <a:schemeClr val="tx2"/>
                </a:solidFill>
                <a:latin typeface="Equip Extended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5F8B4A23-603A-8F49-8648-44A6048B1CF1}"/>
              </a:ext>
            </a:extLst>
          </p:cNvPr>
          <p:cNvSpPr>
            <a:spLocks noGrp="1"/>
          </p:cNvSpPr>
          <p:nvPr>
            <p:ph type="body" sz="quarter" idx="31" hasCustomPrompt="1"/>
          </p:nvPr>
        </p:nvSpPr>
        <p:spPr>
          <a:xfrm>
            <a:off x="626399" y="2605289"/>
            <a:ext cx="2714400" cy="857533"/>
          </a:xfrm>
          <a:prstGeom prst="rect">
            <a:avLst/>
          </a:prstGeom>
        </p:spPr>
        <p:txBody>
          <a:bodyPr wrap="square" tIns="72000" anchor="b">
            <a:spAutoFit/>
          </a:bodyPr>
          <a:lstStyle>
            <a:lvl1pPr marL="0" indent="0" algn="ctr">
              <a:lnSpc>
                <a:spcPct val="100000"/>
              </a:lnSpc>
              <a:buNone/>
              <a:defRPr sz="4800" b="1" i="0">
                <a:solidFill>
                  <a:schemeClr val="tx2"/>
                </a:solidFill>
                <a:latin typeface="Equip Extended" panose="02000503030000020004" pitchFamily="2" charset="77"/>
              </a:defRPr>
            </a:lvl1pPr>
          </a:lstStyle>
          <a:p>
            <a:pPr lvl="0"/>
            <a:r>
              <a:rPr lang="en-GB"/>
              <a:t>200+</a:t>
            </a:r>
          </a:p>
        </p:txBody>
      </p:sp>
      <p:sp>
        <p:nvSpPr>
          <p:cNvPr id="14" name="Text Placeholder 7">
            <a:extLst>
              <a:ext uri="{FF2B5EF4-FFF2-40B4-BE49-F238E27FC236}">
                <a16:creationId xmlns:a16="http://schemas.microsoft.com/office/drawing/2014/main" id="{6DBC0087-E0A4-7848-B45F-A95E780A486D}"/>
              </a:ext>
            </a:extLst>
          </p:cNvPr>
          <p:cNvSpPr>
            <a:spLocks noGrp="1"/>
          </p:cNvSpPr>
          <p:nvPr>
            <p:ph type="body" sz="quarter" idx="32" hasCustomPrompt="1"/>
          </p:nvPr>
        </p:nvSpPr>
        <p:spPr>
          <a:xfrm>
            <a:off x="3381600" y="3500662"/>
            <a:ext cx="2714400" cy="365091"/>
          </a:xfrm>
          <a:prstGeom prst="rect">
            <a:avLst/>
          </a:prstGeom>
        </p:spPr>
        <p:txBody>
          <a:bodyPr wrap="square" tIns="72000" anchor="t">
            <a:spAutoFit/>
          </a:bodyPr>
          <a:lstStyle>
            <a:lvl1pPr marL="0" indent="0" algn="ctr">
              <a:lnSpc>
                <a:spcPct val="100000"/>
              </a:lnSpc>
              <a:buNone/>
              <a:defRPr sz="1600" b="0" i="0">
                <a:solidFill>
                  <a:schemeClr val="tx2"/>
                </a:solidFill>
                <a:latin typeface="Equip Extended Light" panose="02000503000000020004" pitchFamily="2" charset="77"/>
              </a:defRPr>
            </a:lvl1pPr>
          </a:lstStyle>
          <a:p>
            <a:pPr lvl="0"/>
            <a:r>
              <a:rPr lang="en-GB"/>
              <a:t>Edit description</a:t>
            </a:r>
          </a:p>
        </p:txBody>
      </p:sp>
      <p:sp>
        <p:nvSpPr>
          <p:cNvPr id="16" name="Text Placeholder 7">
            <a:extLst>
              <a:ext uri="{FF2B5EF4-FFF2-40B4-BE49-F238E27FC236}">
                <a16:creationId xmlns:a16="http://schemas.microsoft.com/office/drawing/2014/main" id="{883CD8C0-F610-914A-A077-CB6A373027DA}"/>
              </a:ext>
            </a:extLst>
          </p:cNvPr>
          <p:cNvSpPr>
            <a:spLocks noGrp="1"/>
          </p:cNvSpPr>
          <p:nvPr>
            <p:ph type="body" sz="quarter" idx="33" hasCustomPrompt="1"/>
          </p:nvPr>
        </p:nvSpPr>
        <p:spPr>
          <a:xfrm>
            <a:off x="3381598" y="2605289"/>
            <a:ext cx="2714400" cy="857533"/>
          </a:xfrm>
          <a:prstGeom prst="rect">
            <a:avLst/>
          </a:prstGeom>
        </p:spPr>
        <p:txBody>
          <a:bodyPr wrap="square" tIns="72000" anchor="b">
            <a:spAutoFit/>
          </a:bodyPr>
          <a:lstStyle>
            <a:lvl1pPr marL="0" indent="0" algn="ctr">
              <a:lnSpc>
                <a:spcPct val="100000"/>
              </a:lnSpc>
              <a:buNone/>
              <a:defRPr sz="4800" b="1" i="0">
                <a:solidFill>
                  <a:schemeClr val="tx2"/>
                </a:solidFill>
                <a:latin typeface="Equip Extended" panose="02000503030000020004" pitchFamily="2" charset="77"/>
              </a:defRPr>
            </a:lvl1pPr>
          </a:lstStyle>
          <a:p>
            <a:pPr lvl="0"/>
            <a:r>
              <a:rPr lang="en-GB"/>
              <a:t>30</a:t>
            </a:r>
          </a:p>
        </p:txBody>
      </p:sp>
      <p:sp>
        <p:nvSpPr>
          <p:cNvPr id="17" name="Text Placeholder 7">
            <a:extLst>
              <a:ext uri="{FF2B5EF4-FFF2-40B4-BE49-F238E27FC236}">
                <a16:creationId xmlns:a16="http://schemas.microsoft.com/office/drawing/2014/main" id="{C5EE4C83-AD16-254D-A9B0-751A598A052C}"/>
              </a:ext>
            </a:extLst>
          </p:cNvPr>
          <p:cNvSpPr>
            <a:spLocks noGrp="1"/>
          </p:cNvSpPr>
          <p:nvPr>
            <p:ph type="body" sz="quarter" idx="34" hasCustomPrompt="1"/>
          </p:nvPr>
        </p:nvSpPr>
        <p:spPr>
          <a:xfrm>
            <a:off x="6096000" y="3500662"/>
            <a:ext cx="2714400" cy="365091"/>
          </a:xfrm>
          <a:prstGeom prst="rect">
            <a:avLst/>
          </a:prstGeom>
        </p:spPr>
        <p:txBody>
          <a:bodyPr wrap="square" tIns="72000" anchor="t">
            <a:spAutoFit/>
          </a:bodyPr>
          <a:lstStyle>
            <a:lvl1pPr marL="0" indent="0" algn="ctr">
              <a:lnSpc>
                <a:spcPct val="100000"/>
              </a:lnSpc>
              <a:buNone/>
              <a:defRPr sz="1600" b="0" i="0">
                <a:solidFill>
                  <a:schemeClr val="tx2"/>
                </a:solidFill>
                <a:latin typeface="Equip Extended Light" panose="02000503000000020004" pitchFamily="2" charset="77"/>
              </a:defRPr>
            </a:lvl1pPr>
          </a:lstStyle>
          <a:p>
            <a:pPr lvl="0"/>
            <a:r>
              <a:rPr lang="en-GB"/>
              <a:t>Edit description</a:t>
            </a:r>
          </a:p>
        </p:txBody>
      </p:sp>
      <p:sp>
        <p:nvSpPr>
          <p:cNvPr id="18" name="Text Placeholder 7">
            <a:extLst>
              <a:ext uri="{FF2B5EF4-FFF2-40B4-BE49-F238E27FC236}">
                <a16:creationId xmlns:a16="http://schemas.microsoft.com/office/drawing/2014/main" id="{03FD8D13-55DC-E742-87D4-EB8FD319EEA6}"/>
              </a:ext>
            </a:extLst>
          </p:cNvPr>
          <p:cNvSpPr>
            <a:spLocks noGrp="1"/>
          </p:cNvSpPr>
          <p:nvPr>
            <p:ph type="body" sz="quarter" idx="35" hasCustomPrompt="1"/>
          </p:nvPr>
        </p:nvSpPr>
        <p:spPr>
          <a:xfrm>
            <a:off x="6095998" y="2605289"/>
            <a:ext cx="2714400" cy="857533"/>
          </a:xfrm>
          <a:prstGeom prst="rect">
            <a:avLst/>
          </a:prstGeom>
        </p:spPr>
        <p:txBody>
          <a:bodyPr wrap="square" tIns="72000" anchor="b">
            <a:spAutoFit/>
          </a:bodyPr>
          <a:lstStyle>
            <a:lvl1pPr marL="0" indent="0" algn="ctr">
              <a:lnSpc>
                <a:spcPct val="100000"/>
              </a:lnSpc>
              <a:buNone/>
              <a:defRPr sz="4800" b="1" i="0">
                <a:solidFill>
                  <a:schemeClr val="tx2"/>
                </a:solidFill>
                <a:latin typeface="Equip Extended" panose="02000503030000020004" pitchFamily="2" charset="77"/>
              </a:defRPr>
            </a:lvl1pPr>
          </a:lstStyle>
          <a:p>
            <a:pPr lvl="0"/>
            <a:r>
              <a:rPr lang="en-GB"/>
              <a:t>80+</a:t>
            </a:r>
          </a:p>
        </p:txBody>
      </p:sp>
      <p:sp>
        <p:nvSpPr>
          <p:cNvPr id="20" name="Text Placeholder 7">
            <a:extLst>
              <a:ext uri="{FF2B5EF4-FFF2-40B4-BE49-F238E27FC236}">
                <a16:creationId xmlns:a16="http://schemas.microsoft.com/office/drawing/2014/main" id="{16C8591E-250B-B34C-8747-FC680D1942EC}"/>
              </a:ext>
            </a:extLst>
          </p:cNvPr>
          <p:cNvSpPr>
            <a:spLocks noGrp="1"/>
          </p:cNvSpPr>
          <p:nvPr>
            <p:ph type="body" sz="quarter" idx="36" hasCustomPrompt="1"/>
          </p:nvPr>
        </p:nvSpPr>
        <p:spPr>
          <a:xfrm>
            <a:off x="8810400" y="3500662"/>
            <a:ext cx="2714400" cy="365091"/>
          </a:xfrm>
          <a:prstGeom prst="rect">
            <a:avLst/>
          </a:prstGeom>
        </p:spPr>
        <p:txBody>
          <a:bodyPr wrap="square" tIns="72000" anchor="t">
            <a:spAutoFit/>
          </a:bodyPr>
          <a:lstStyle>
            <a:lvl1pPr marL="0" indent="0" algn="ctr">
              <a:lnSpc>
                <a:spcPct val="100000"/>
              </a:lnSpc>
              <a:buNone/>
              <a:defRPr sz="1600" b="0" i="0">
                <a:solidFill>
                  <a:schemeClr val="tx2"/>
                </a:solidFill>
                <a:latin typeface="Equip Extended Light" panose="02000503000000020004" pitchFamily="2" charset="77"/>
              </a:defRPr>
            </a:lvl1pPr>
          </a:lstStyle>
          <a:p>
            <a:pPr lvl="0"/>
            <a:r>
              <a:rPr lang="en-GB"/>
              <a:t>Edit description</a:t>
            </a:r>
          </a:p>
        </p:txBody>
      </p:sp>
      <p:sp>
        <p:nvSpPr>
          <p:cNvPr id="21" name="Text Placeholder 7">
            <a:extLst>
              <a:ext uri="{FF2B5EF4-FFF2-40B4-BE49-F238E27FC236}">
                <a16:creationId xmlns:a16="http://schemas.microsoft.com/office/drawing/2014/main" id="{2675FBF8-AC32-2148-BE3C-FD26BBB8104C}"/>
              </a:ext>
            </a:extLst>
          </p:cNvPr>
          <p:cNvSpPr>
            <a:spLocks noGrp="1"/>
          </p:cNvSpPr>
          <p:nvPr>
            <p:ph type="body" sz="quarter" idx="37" hasCustomPrompt="1"/>
          </p:nvPr>
        </p:nvSpPr>
        <p:spPr>
          <a:xfrm>
            <a:off x="8810398" y="2605289"/>
            <a:ext cx="2714400" cy="857533"/>
          </a:xfrm>
          <a:prstGeom prst="rect">
            <a:avLst/>
          </a:prstGeom>
        </p:spPr>
        <p:txBody>
          <a:bodyPr wrap="square" tIns="72000" anchor="b">
            <a:spAutoFit/>
          </a:bodyPr>
          <a:lstStyle>
            <a:lvl1pPr marL="0" indent="0" algn="ctr">
              <a:lnSpc>
                <a:spcPct val="100000"/>
              </a:lnSpc>
              <a:buNone/>
              <a:defRPr sz="4800" b="1" i="0">
                <a:solidFill>
                  <a:schemeClr val="tx2"/>
                </a:solidFill>
                <a:latin typeface="Equip Extended" panose="02000503030000020004" pitchFamily="2" charset="77"/>
              </a:defRPr>
            </a:lvl1pPr>
          </a:lstStyle>
          <a:p>
            <a:pPr lvl="0"/>
            <a:r>
              <a:rPr lang="en-GB"/>
              <a:t>8,400</a:t>
            </a:r>
          </a:p>
        </p:txBody>
      </p:sp>
      <p:sp>
        <p:nvSpPr>
          <p:cNvPr id="15" name="Text Placeholder 7">
            <a:extLst>
              <a:ext uri="{FF2B5EF4-FFF2-40B4-BE49-F238E27FC236}">
                <a16:creationId xmlns:a16="http://schemas.microsoft.com/office/drawing/2014/main" id="{9DC2C14C-9EC2-194E-865F-584B25F4495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3" name="Title 1">
            <a:extLst>
              <a:ext uri="{FF2B5EF4-FFF2-40B4-BE49-F238E27FC236}">
                <a16:creationId xmlns:a16="http://schemas.microsoft.com/office/drawing/2014/main" id="{452F5668-36D5-EB4B-8289-165433B9677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1CF66929-3E91-ED4F-A55B-BD483966B32D}"/>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417204723"/>
      </p:ext>
    </p:extLst>
  </p:cSld>
  <p:clrMapOvr>
    <a:masterClrMapping/>
  </p:clrMapOvr>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7_3_People Lis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741371"/>
            <a:ext cx="1774800" cy="334313"/>
          </a:xfrm>
          <a:prstGeom prst="rect">
            <a:avLst/>
          </a:prstGeom>
        </p:spPr>
        <p:txBody>
          <a:bodyPr wrap="square" tIns="72000" anchor="t">
            <a:spAutoFit/>
          </a:bodyPr>
          <a:lstStyle>
            <a:lvl1pPr marL="0" indent="0" algn="ctr">
              <a:lnSpc>
                <a:spcPct val="100000"/>
              </a:lnSpc>
              <a:buNone/>
              <a:defRPr sz="1400" b="1" i="0">
                <a:solidFill>
                  <a:schemeClr val="tx1"/>
                </a:solidFill>
                <a:latin typeface="Equip Extended" panose="02000503030000020004" pitchFamily="2" charset="77"/>
              </a:defRPr>
            </a:lvl1pPr>
          </a:lstStyle>
          <a:p>
            <a:pPr lvl="0"/>
            <a:r>
              <a:rPr lang="en-GB"/>
              <a:t>Edit name</a:t>
            </a:r>
          </a:p>
        </p:txBody>
      </p:sp>
      <p:sp>
        <p:nvSpPr>
          <p:cNvPr id="49" name="Image">
            <a:extLst>
              <a:ext uri="{FF2B5EF4-FFF2-40B4-BE49-F238E27FC236}">
                <a16:creationId xmlns:a16="http://schemas.microsoft.com/office/drawing/2014/main" id="{90D32E6D-2F9B-A946-8E9F-EE9BEB85E5C0}"/>
              </a:ext>
            </a:extLst>
          </p:cNvPr>
          <p:cNvSpPr>
            <a:spLocks noGrp="1" noChangeAspect="1"/>
          </p:cNvSpPr>
          <p:nvPr>
            <p:ph type="pic" sz="quarter" idx="30"/>
          </p:nvPr>
        </p:nvSpPr>
        <p:spPr>
          <a:xfrm>
            <a:off x="1195198"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50" name="Text Placeholder 7">
            <a:extLst>
              <a:ext uri="{FF2B5EF4-FFF2-40B4-BE49-F238E27FC236}">
                <a16:creationId xmlns:a16="http://schemas.microsoft.com/office/drawing/2014/main" id="{57B9C421-650C-EC49-B411-E4D55A0DF93E}"/>
              </a:ext>
            </a:extLst>
          </p:cNvPr>
          <p:cNvSpPr>
            <a:spLocks noGrp="1"/>
          </p:cNvSpPr>
          <p:nvPr>
            <p:ph type="body" sz="quarter" idx="31" hasCustomPrompt="1"/>
          </p:nvPr>
        </p:nvSpPr>
        <p:spPr>
          <a:xfrm>
            <a:off x="31428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2"/>
                </a:solidFill>
                <a:latin typeface="Equip Light" panose="02000503000000020004" pitchFamily="2" charset="77"/>
              </a:defRPr>
            </a:lvl1pPr>
          </a:lstStyle>
          <a:p>
            <a:pPr lvl="0"/>
            <a:r>
              <a:rPr lang="en-GB"/>
              <a:t>Edit  description</a:t>
            </a:r>
          </a:p>
        </p:txBody>
      </p:sp>
      <p:sp>
        <p:nvSpPr>
          <p:cNvPr id="51" name="Text Placeholder 7">
            <a:extLst>
              <a:ext uri="{FF2B5EF4-FFF2-40B4-BE49-F238E27FC236}">
                <a16:creationId xmlns:a16="http://schemas.microsoft.com/office/drawing/2014/main" id="{ACF4ACF8-36CF-0F40-9D35-1445BB76D034}"/>
              </a:ext>
            </a:extLst>
          </p:cNvPr>
          <p:cNvSpPr>
            <a:spLocks noGrp="1"/>
          </p:cNvSpPr>
          <p:nvPr>
            <p:ph type="body" sz="quarter" idx="32" hasCustomPrompt="1"/>
          </p:nvPr>
        </p:nvSpPr>
        <p:spPr>
          <a:xfrm>
            <a:off x="3142800" y="3741371"/>
            <a:ext cx="1774800" cy="334313"/>
          </a:xfrm>
          <a:prstGeom prst="rect">
            <a:avLst/>
          </a:prstGeom>
        </p:spPr>
        <p:txBody>
          <a:bodyPr wrap="square" tIns="72000" anchor="t">
            <a:spAutoFit/>
          </a:bodyPr>
          <a:lstStyle>
            <a:lvl1pPr marL="0" indent="0" algn="ctr">
              <a:lnSpc>
                <a:spcPct val="100000"/>
              </a:lnSpc>
              <a:buNone/>
              <a:defRPr sz="1400" b="1" i="0">
                <a:solidFill>
                  <a:schemeClr val="tx1"/>
                </a:solidFill>
                <a:latin typeface="Equip Extended" panose="02000503030000020004" pitchFamily="2" charset="77"/>
              </a:defRPr>
            </a:lvl1pPr>
          </a:lstStyle>
          <a:p>
            <a:pPr lvl="0"/>
            <a:r>
              <a:rPr lang="en-GB"/>
              <a:t>Edit name</a:t>
            </a:r>
          </a:p>
        </p:txBody>
      </p:sp>
      <p:sp>
        <p:nvSpPr>
          <p:cNvPr id="52" name="Image">
            <a:extLst>
              <a:ext uri="{FF2B5EF4-FFF2-40B4-BE49-F238E27FC236}">
                <a16:creationId xmlns:a16="http://schemas.microsoft.com/office/drawing/2014/main" id="{53322F9F-2968-5A47-AB2B-8293DB67C26E}"/>
              </a:ext>
            </a:extLst>
          </p:cNvPr>
          <p:cNvSpPr>
            <a:spLocks noGrp="1" noChangeAspect="1"/>
          </p:cNvSpPr>
          <p:nvPr>
            <p:ph type="pic" sz="quarter" idx="33"/>
          </p:nvPr>
        </p:nvSpPr>
        <p:spPr>
          <a:xfrm>
            <a:off x="3258000"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53" name="Text Placeholder 7">
            <a:extLst>
              <a:ext uri="{FF2B5EF4-FFF2-40B4-BE49-F238E27FC236}">
                <a16:creationId xmlns:a16="http://schemas.microsoft.com/office/drawing/2014/main" id="{AF139140-3AD7-A64F-8A10-6C49DDEF63F0}"/>
              </a:ext>
            </a:extLst>
          </p:cNvPr>
          <p:cNvSpPr>
            <a:spLocks noGrp="1"/>
          </p:cNvSpPr>
          <p:nvPr>
            <p:ph type="body" sz="quarter" idx="34" hasCustomPrompt="1"/>
          </p:nvPr>
        </p:nvSpPr>
        <p:spPr>
          <a:xfrm>
            <a:off x="52056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2"/>
                </a:solidFill>
                <a:latin typeface="Equip Light" panose="02000503000000020004" pitchFamily="2" charset="77"/>
              </a:defRPr>
            </a:lvl1pPr>
          </a:lstStyle>
          <a:p>
            <a:pPr lvl="0"/>
            <a:r>
              <a:rPr lang="en-GB"/>
              <a:t>Edit  description</a:t>
            </a:r>
          </a:p>
        </p:txBody>
      </p:sp>
      <p:sp>
        <p:nvSpPr>
          <p:cNvPr id="54" name="Text Placeholder 7">
            <a:extLst>
              <a:ext uri="{FF2B5EF4-FFF2-40B4-BE49-F238E27FC236}">
                <a16:creationId xmlns:a16="http://schemas.microsoft.com/office/drawing/2014/main" id="{5BA2427D-8278-344C-8D14-74032783FA2C}"/>
              </a:ext>
            </a:extLst>
          </p:cNvPr>
          <p:cNvSpPr>
            <a:spLocks noGrp="1"/>
          </p:cNvSpPr>
          <p:nvPr>
            <p:ph type="body" sz="quarter" idx="35" hasCustomPrompt="1"/>
          </p:nvPr>
        </p:nvSpPr>
        <p:spPr>
          <a:xfrm>
            <a:off x="5205600" y="3741371"/>
            <a:ext cx="1774800" cy="334313"/>
          </a:xfrm>
          <a:prstGeom prst="rect">
            <a:avLst/>
          </a:prstGeom>
        </p:spPr>
        <p:txBody>
          <a:bodyPr wrap="square" tIns="72000" anchor="t">
            <a:spAutoFit/>
          </a:bodyPr>
          <a:lstStyle>
            <a:lvl1pPr marL="0" indent="0" algn="ctr">
              <a:lnSpc>
                <a:spcPct val="100000"/>
              </a:lnSpc>
              <a:buNone/>
              <a:defRPr sz="1400" b="1" i="0">
                <a:solidFill>
                  <a:schemeClr val="tx1"/>
                </a:solidFill>
                <a:latin typeface="Equip Extended" panose="02000503030000020004" pitchFamily="2" charset="77"/>
              </a:defRPr>
            </a:lvl1pPr>
          </a:lstStyle>
          <a:p>
            <a:pPr lvl="0"/>
            <a:r>
              <a:rPr lang="en-GB"/>
              <a:t>Edit name</a:t>
            </a: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72684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2"/>
                </a:solidFill>
                <a:latin typeface="Equip Light" panose="02000503000000020004" pitchFamily="2" charset="77"/>
              </a:defRPr>
            </a:lvl1pPr>
          </a:lstStyle>
          <a:p>
            <a:pPr lvl="0"/>
            <a:r>
              <a:rPr lang="en-GB"/>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7268400" y="3741371"/>
            <a:ext cx="1774800" cy="334313"/>
          </a:xfrm>
          <a:prstGeom prst="rect">
            <a:avLst/>
          </a:prstGeom>
        </p:spPr>
        <p:txBody>
          <a:bodyPr wrap="square" tIns="72000" anchor="t">
            <a:spAutoFit/>
          </a:bodyPr>
          <a:lstStyle>
            <a:lvl1pPr marL="0" indent="0" algn="ctr">
              <a:lnSpc>
                <a:spcPct val="100000"/>
              </a:lnSpc>
              <a:buNone/>
              <a:defRPr sz="1400" b="1" i="0">
                <a:solidFill>
                  <a:schemeClr val="tx1"/>
                </a:solidFill>
                <a:latin typeface="Equip Extended" panose="02000503030000020004" pitchFamily="2" charset="77"/>
              </a:defRPr>
            </a:lvl1pPr>
          </a:lstStyle>
          <a:p>
            <a:pPr lvl="0"/>
            <a:r>
              <a:rPr lang="en-GB"/>
              <a:t>Edit name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93312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2"/>
                </a:solidFill>
                <a:latin typeface="Equip Light" panose="02000503000000020004" pitchFamily="2" charset="77"/>
              </a:defRPr>
            </a:lvl1pPr>
          </a:lstStyle>
          <a:p>
            <a:pPr lvl="0"/>
            <a:r>
              <a:rPr lang="en-GB"/>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9331200" y="3741371"/>
            <a:ext cx="1774800" cy="334313"/>
          </a:xfrm>
          <a:prstGeom prst="rect">
            <a:avLst/>
          </a:prstGeom>
        </p:spPr>
        <p:txBody>
          <a:bodyPr wrap="square" tIns="72000" anchor="t">
            <a:spAutoFit/>
          </a:bodyPr>
          <a:lstStyle>
            <a:lvl1pPr marL="0" indent="0" algn="ctr">
              <a:lnSpc>
                <a:spcPct val="100000"/>
              </a:lnSpc>
              <a:buNone/>
              <a:defRPr sz="1400" b="1" i="0">
                <a:solidFill>
                  <a:schemeClr val="tx1"/>
                </a:solidFill>
                <a:latin typeface="Equip Extended" panose="02000503030000020004" pitchFamily="2" charset="77"/>
              </a:defRPr>
            </a:lvl1pPr>
          </a:lstStyle>
          <a:p>
            <a:pPr lvl="0"/>
            <a:r>
              <a:rPr lang="en-GB"/>
              <a:t>Edit name</a:t>
            </a:r>
          </a:p>
        </p:txBody>
      </p:sp>
      <p:sp>
        <p:nvSpPr>
          <p:cNvPr id="59" name="Image">
            <a:extLst>
              <a:ext uri="{FF2B5EF4-FFF2-40B4-BE49-F238E27FC236}">
                <a16:creationId xmlns:a16="http://schemas.microsoft.com/office/drawing/2014/main" id="{3720BC6D-F004-A143-8E09-73C57B839CBE}"/>
              </a:ext>
            </a:extLst>
          </p:cNvPr>
          <p:cNvSpPr>
            <a:spLocks noGrp="1" noChangeAspect="1"/>
          </p:cNvSpPr>
          <p:nvPr>
            <p:ph type="pic" sz="quarter" idx="40"/>
          </p:nvPr>
        </p:nvSpPr>
        <p:spPr>
          <a:xfrm>
            <a:off x="5320800"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60" name="Image">
            <a:extLst>
              <a:ext uri="{FF2B5EF4-FFF2-40B4-BE49-F238E27FC236}">
                <a16:creationId xmlns:a16="http://schemas.microsoft.com/office/drawing/2014/main" id="{A09925BE-2C3A-2243-B0CE-9C6099B2B80C}"/>
              </a:ext>
            </a:extLst>
          </p:cNvPr>
          <p:cNvSpPr>
            <a:spLocks noGrp="1" noChangeAspect="1"/>
          </p:cNvSpPr>
          <p:nvPr>
            <p:ph type="pic" sz="quarter" idx="41"/>
          </p:nvPr>
        </p:nvSpPr>
        <p:spPr>
          <a:xfrm>
            <a:off x="7383600"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61" name="Image">
            <a:extLst>
              <a:ext uri="{FF2B5EF4-FFF2-40B4-BE49-F238E27FC236}">
                <a16:creationId xmlns:a16="http://schemas.microsoft.com/office/drawing/2014/main" id="{8E465173-E51D-4A49-BB34-124A25DC0E94}"/>
              </a:ext>
            </a:extLst>
          </p:cNvPr>
          <p:cNvSpPr>
            <a:spLocks noGrp="1" noChangeAspect="1"/>
          </p:cNvSpPr>
          <p:nvPr>
            <p:ph type="pic" sz="quarter" idx="42"/>
          </p:nvPr>
        </p:nvSpPr>
        <p:spPr>
          <a:xfrm>
            <a:off x="9446400"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2" name="Text Placeholder 7">
            <a:extLst>
              <a:ext uri="{FF2B5EF4-FFF2-40B4-BE49-F238E27FC236}">
                <a16:creationId xmlns:a16="http://schemas.microsoft.com/office/drawing/2014/main" id="{8D606845-63F3-E744-8637-5AEC1CCF2C72}"/>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828809663"/>
      </p:ext>
    </p:extLst>
  </p:cSld>
  <p:clrMapOvr>
    <a:masterClrMapping/>
  </p:clrMapOvr>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7_4_Icons Lis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741371"/>
            <a:ext cx="1774800" cy="334313"/>
          </a:xfrm>
          <a:prstGeom prst="rect">
            <a:avLst/>
          </a:prstGeom>
        </p:spPr>
        <p:txBody>
          <a:bodyPr wrap="square" tIns="72000" anchor="t">
            <a:spAutoFit/>
          </a:bodyPr>
          <a:lstStyle>
            <a:lvl1pPr marL="0" indent="0" algn="ctr">
              <a:lnSpc>
                <a:spcPct val="100000"/>
              </a:lnSpc>
              <a:buNone/>
              <a:defRPr sz="1400" b="1" i="0">
                <a:solidFill>
                  <a:schemeClr val="tx2"/>
                </a:solidFill>
                <a:latin typeface="Equip Extended" panose="02000503030000020004" pitchFamily="2" charset="77"/>
              </a:defRPr>
            </a:lvl1pPr>
          </a:lstStyle>
          <a:p>
            <a:pPr lvl="0"/>
            <a:r>
              <a:rPr lang="en-GB"/>
              <a:t>Edit title</a:t>
            </a:r>
          </a:p>
        </p:txBody>
      </p:sp>
      <p:sp>
        <p:nvSpPr>
          <p:cNvPr id="50" name="Text Placeholder 7">
            <a:extLst>
              <a:ext uri="{FF2B5EF4-FFF2-40B4-BE49-F238E27FC236}">
                <a16:creationId xmlns:a16="http://schemas.microsoft.com/office/drawing/2014/main" id="{57B9C421-650C-EC49-B411-E4D55A0DF93E}"/>
              </a:ext>
            </a:extLst>
          </p:cNvPr>
          <p:cNvSpPr>
            <a:spLocks noGrp="1"/>
          </p:cNvSpPr>
          <p:nvPr>
            <p:ph type="body" sz="quarter" idx="31" hasCustomPrompt="1"/>
          </p:nvPr>
        </p:nvSpPr>
        <p:spPr>
          <a:xfrm>
            <a:off x="31428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a:t>Edit  description</a:t>
            </a:r>
          </a:p>
        </p:txBody>
      </p:sp>
      <p:sp>
        <p:nvSpPr>
          <p:cNvPr id="51" name="Text Placeholder 7">
            <a:extLst>
              <a:ext uri="{FF2B5EF4-FFF2-40B4-BE49-F238E27FC236}">
                <a16:creationId xmlns:a16="http://schemas.microsoft.com/office/drawing/2014/main" id="{ACF4ACF8-36CF-0F40-9D35-1445BB76D034}"/>
              </a:ext>
            </a:extLst>
          </p:cNvPr>
          <p:cNvSpPr>
            <a:spLocks noGrp="1"/>
          </p:cNvSpPr>
          <p:nvPr>
            <p:ph type="body" sz="quarter" idx="32" hasCustomPrompt="1"/>
          </p:nvPr>
        </p:nvSpPr>
        <p:spPr>
          <a:xfrm>
            <a:off x="3142800" y="3741371"/>
            <a:ext cx="1774800" cy="334313"/>
          </a:xfrm>
          <a:prstGeom prst="rect">
            <a:avLst/>
          </a:prstGeom>
        </p:spPr>
        <p:txBody>
          <a:bodyPr wrap="square" tIns="72000" anchor="t">
            <a:spAutoFit/>
          </a:bodyPr>
          <a:lstStyle>
            <a:lvl1pPr marL="0" indent="0" algn="ctr">
              <a:lnSpc>
                <a:spcPct val="100000"/>
              </a:lnSpc>
              <a:buNone/>
              <a:defRPr sz="1400" b="1" i="0">
                <a:solidFill>
                  <a:schemeClr val="tx2"/>
                </a:solidFill>
                <a:latin typeface="Equip Extended" panose="02000503030000020004" pitchFamily="2" charset="77"/>
              </a:defRPr>
            </a:lvl1pPr>
          </a:lstStyle>
          <a:p>
            <a:pPr lvl="0"/>
            <a:r>
              <a:rPr lang="en-GB"/>
              <a:t>Edit title</a:t>
            </a:r>
          </a:p>
        </p:txBody>
      </p:sp>
      <p:sp>
        <p:nvSpPr>
          <p:cNvPr id="53" name="Text Placeholder 7">
            <a:extLst>
              <a:ext uri="{FF2B5EF4-FFF2-40B4-BE49-F238E27FC236}">
                <a16:creationId xmlns:a16="http://schemas.microsoft.com/office/drawing/2014/main" id="{AF139140-3AD7-A64F-8A10-6C49DDEF63F0}"/>
              </a:ext>
            </a:extLst>
          </p:cNvPr>
          <p:cNvSpPr>
            <a:spLocks noGrp="1"/>
          </p:cNvSpPr>
          <p:nvPr>
            <p:ph type="body" sz="quarter" idx="34" hasCustomPrompt="1"/>
          </p:nvPr>
        </p:nvSpPr>
        <p:spPr>
          <a:xfrm>
            <a:off x="52056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a:t>Edit  description</a:t>
            </a:r>
          </a:p>
        </p:txBody>
      </p:sp>
      <p:sp>
        <p:nvSpPr>
          <p:cNvPr id="54" name="Text Placeholder 7">
            <a:extLst>
              <a:ext uri="{FF2B5EF4-FFF2-40B4-BE49-F238E27FC236}">
                <a16:creationId xmlns:a16="http://schemas.microsoft.com/office/drawing/2014/main" id="{5BA2427D-8278-344C-8D14-74032783FA2C}"/>
              </a:ext>
            </a:extLst>
          </p:cNvPr>
          <p:cNvSpPr>
            <a:spLocks noGrp="1"/>
          </p:cNvSpPr>
          <p:nvPr>
            <p:ph type="body" sz="quarter" idx="35" hasCustomPrompt="1"/>
          </p:nvPr>
        </p:nvSpPr>
        <p:spPr>
          <a:xfrm>
            <a:off x="5205600" y="3741371"/>
            <a:ext cx="1774800" cy="334313"/>
          </a:xfrm>
          <a:prstGeom prst="rect">
            <a:avLst/>
          </a:prstGeom>
        </p:spPr>
        <p:txBody>
          <a:bodyPr wrap="square" tIns="72000" anchor="t">
            <a:spAutoFit/>
          </a:bodyPr>
          <a:lstStyle>
            <a:lvl1pPr marL="0" indent="0" algn="ctr">
              <a:lnSpc>
                <a:spcPct val="100000"/>
              </a:lnSpc>
              <a:buNone/>
              <a:defRPr sz="1400" b="1" i="0">
                <a:solidFill>
                  <a:schemeClr val="tx2"/>
                </a:solidFill>
                <a:latin typeface="Equip Extended" panose="02000503030000020004" pitchFamily="2" charset="77"/>
              </a:defRPr>
            </a:lvl1pPr>
          </a:lstStyle>
          <a:p>
            <a:pPr lvl="0"/>
            <a:r>
              <a:rPr lang="en-GB"/>
              <a:t>Edit title</a:t>
            </a: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72684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7268400" y="3741371"/>
            <a:ext cx="1774800" cy="334313"/>
          </a:xfrm>
          <a:prstGeom prst="rect">
            <a:avLst/>
          </a:prstGeom>
        </p:spPr>
        <p:txBody>
          <a:bodyPr wrap="square" tIns="72000" anchor="t">
            <a:spAutoFit/>
          </a:bodyPr>
          <a:lstStyle>
            <a:lvl1pPr marL="0" indent="0" algn="ctr">
              <a:lnSpc>
                <a:spcPct val="100000"/>
              </a:lnSpc>
              <a:buNone/>
              <a:defRPr sz="1400" b="1" i="0">
                <a:solidFill>
                  <a:schemeClr val="tx2"/>
                </a:solidFill>
                <a:latin typeface="Equip Extended" panose="02000503030000020004" pitchFamily="2" charset="77"/>
              </a:defRPr>
            </a:lvl1pPr>
          </a:lstStyle>
          <a:p>
            <a:pPr lvl="0"/>
            <a:r>
              <a:rPr lang="en-GB"/>
              <a:t>Edit title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93312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9331200" y="3741371"/>
            <a:ext cx="1774800" cy="334313"/>
          </a:xfrm>
          <a:prstGeom prst="rect">
            <a:avLst/>
          </a:prstGeom>
        </p:spPr>
        <p:txBody>
          <a:bodyPr wrap="square" tIns="72000" anchor="t">
            <a:spAutoFit/>
          </a:bodyPr>
          <a:lstStyle>
            <a:lvl1pPr marL="0" indent="0" algn="ctr">
              <a:lnSpc>
                <a:spcPct val="100000"/>
              </a:lnSpc>
              <a:buNone/>
              <a:defRPr sz="1400" b="1" i="0">
                <a:solidFill>
                  <a:schemeClr val="tx2"/>
                </a:solidFill>
                <a:latin typeface="Equip Extended" panose="02000503030000020004" pitchFamily="2" charset="77"/>
              </a:defRPr>
            </a:lvl1pPr>
          </a:lstStyle>
          <a:p>
            <a:pPr lvl="0"/>
            <a:r>
              <a:rPr lang="en-GB"/>
              <a:t>Edit title</a:t>
            </a:r>
          </a:p>
        </p:txBody>
      </p:sp>
      <p:sp>
        <p:nvSpPr>
          <p:cNvPr id="22" name="Text Placeholder 7">
            <a:extLst>
              <a:ext uri="{FF2B5EF4-FFF2-40B4-BE49-F238E27FC236}">
                <a16:creationId xmlns:a16="http://schemas.microsoft.com/office/drawing/2014/main" id="{8D606845-63F3-E744-8637-5AEC1CCF2C72}"/>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
        <p:nvSpPr>
          <p:cNvPr id="25" name="Image">
            <a:extLst>
              <a:ext uri="{FF2B5EF4-FFF2-40B4-BE49-F238E27FC236}">
                <a16:creationId xmlns:a16="http://schemas.microsoft.com/office/drawing/2014/main" id="{8885F84D-62B4-8846-B8B0-CD7961234D2D}"/>
              </a:ext>
            </a:extLst>
          </p:cNvPr>
          <p:cNvSpPr>
            <a:spLocks noGrp="1" noChangeAspect="1"/>
          </p:cNvSpPr>
          <p:nvPr>
            <p:ph type="pic" sz="quarter" idx="30"/>
          </p:nvPr>
        </p:nvSpPr>
        <p:spPr>
          <a:xfrm>
            <a:off x="1195198"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6" name="Image">
            <a:extLst>
              <a:ext uri="{FF2B5EF4-FFF2-40B4-BE49-F238E27FC236}">
                <a16:creationId xmlns:a16="http://schemas.microsoft.com/office/drawing/2014/main" id="{6F545324-6895-6D47-A2F2-AFBFD0FF481B}"/>
              </a:ext>
            </a:extLst>
          </p:cNvPr>
          <p:cNvSpPr>
            <a:spLocks noGrp="1" noChangeAspect="1"/>
          </p:cNvSpPr>
          <p:nvPr>
            <p:ph type="pic" sz="quarter" idx="33"/>
          </p:nvPr>
        </p:nvSpPr>
        <p:spPr>
          <a:xfrm>
            <a:off x="3258000"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7" name="Image">
            <a:extLst>
              <a:ext uri="{FF2B5EF4-FFF2-40B4-BE49-F238E27FC236}">
                <a16:creationId xmlns:a16="http://schemas.microsoft.com/office/drawing/2014/main" id="{64E66F48-CB29-B74E-8F70-D9D88A0B3F0F}"/>
              </a:ext>
            </a:extLst>
          </p:cNvPr>
          <p:cNvSpPr>
            <a:spLocks noGrp="1" noChangeAspect="1"/>
          </p:cNvSpPr>
          <p:nvPr>
            <p:ph type="pic" sz="quarter" idx="40"/>
          </p:nvPr>
        </p:nvSpPr>
        <p:spPr>
          <a:xfrm>
            <a:off x="5320800"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8" name="Image">
            <a:extLst>
              <a:ext uri="{FF2B5EF4-FFF2-40B4-BE49-F238E27FC236}">
                <a16:creationId xmlns:a16="http://schemas.microsoft.com/office/drawing/2014/main" id="{1312175E-B6B6-7B41-B4A2-52A0E65EA5C7}"/>
              </a:ext>
            </a:extLst>
          </p:cNvPr>
          <p:cNvSpPr>
            <a:spLocks noGrp="1" noChangeAspect="1"/>
          </p:cNvSpPr>
          <p:nvPr>
            <p:ph type="pic" sz="quarter" idx="41"/>
          </p:nvPr>
        </p:nvSpPr>
        <p:spPr>
          <a:xfrm>
            <a:off x="7383600"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9" name="Image">
            <a:extLst>
              <a:ext uri="{FF2B5EF4-FFF2-40B4-BE49-F238E27FC236}">
                <a16:creationId xmlns:a16="http://schemas.microsoft.com/office/drawing/2014/main" id="{E7C79046-3318-0F45-83B3-D00B008E7583}"/>
              </a:ext>
            </a:extLst>
          </p:cNvPr>
          <p:cNvSpPr>
            <a:spLocks noGrp="1" noChangeAspect="1"/>
          </p:cNvSpPr>
          <p:nvPr>
            <p:ph type="pic" sz="quarter" idx="42"/>
          </p:nvPr>
        </p:nvSpPr>
        <p:spPr>
          <a:xfrm>
            <a:off x="9446400"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Tree>
    <p:extLst>
      <p:ext uri="{BB962C8B-B14F-4D97-AF65-F5344CB8AC3E}">
        <p14:creationId xmlns:p14="http://schemas.microsoft.com/office/powerpoint/2010/main" val="3575188764"/>
      </p:ext>
    </p:extLst>
  </p:cSld>
  <p:clrMapOvr>
    <a:masterClrMapping/>
  </p:clrMapOvr>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8_1_Info Grid 6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2959200" cy="720000"/>
          </a:xfrm>
          <a:solidFill>
            <a:srgbClr val="EFF1F5"/>
          </a:solidFill>
        </p:spPr>
        <p:txBody>
          <a:bodyPr/>
          <a:lstStyle>
            <a:lvl1pPr marL="0" indent="0">
              <a:buNone/>
              <a:defRPr>
                <a:noFill/>
              </a:defRPr>
            </a:lvl1pPr>
          </a:lstStyle>
          <a:p>
            <a:r>
              <a:rPr lang="en-GB"/>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808342"/>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2484250"/>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29" name="Picture Placeholder 2">
            <a:extLst>
              <a:ext uri="{FF2B5EF4-FFF2-40B4-BE49-F238E27FC236}">
                <a16:creationId xmlns:a16="http://schemas.microsoft.com/office/drawing/2014/main" id="{C815F6FA-FA4A-0D48-B250-FA15B10B2BAF}"/>
              </a:ext>
            </a:extLst>
          </p:cNvPr>
          <p:cNvSpPr>
            <a:spLocks noGrp="1"/>
          </p:cNvSpPr>
          <p:nvPr>
            <p:ph type="pic" sz="quarter" idx="14"/>
          </p:nvPr>
        </p:nvSpPr>
        <p:spPr>
          <a:xfrm>
            <a:off x="1079996" y="3577257"/>
            <a:ext cx="2959200" cy="720000"/>
          </a:xfrm>
          <a:solidFill>
            <a:srgbClr val="EFF1F5"/>
          </a:solidFill>
        </p:spPr>
        <p:txBody>
          <a:bodyPr/>
          <a:lstStyle>
            <a:lvl1pPr marL="0" indent="0">
              <a:buNone/>
              <a:defRPr>
                <a:noFill/>
              </a:defRPr>
            </a:lvl1pPr>
          </a:lstStyle>
          <a:p>
            <a:r>
              <a:rPr lang="en-GB"/>
              <a:t>Click icon to add picture</a:t>
            </a:r>
            <a:endParaRPr lang="en-PT"/>
          </a:p>
        </p:txBody>
      </p:sp>
      <p:sp>
        <p:nvSpPr>
          <p:cNvPr id="30" name="Text Placeholder 7">
            <a:extLst>
              <a:ext uri="{FF2B5EF4-FFF2-40B4-BE49-F238E27FC236}">
                <a16:creationId xmlns:a16="http://schemas.microsoft.com/office/drawing/2014/main" id="{31AD72F1-2D57-A849-B179-ED5ECC5D261E}"/>
              </a:ext>
            </a:extLst>
          </p:cNvPr>
          <p:cNvSpPr>
            <a:spLocks noGrp="1"/>
          </p:cNvSpPr>
          <p:nvPr>
            <p:ph type="body" sz="quarter" idx="15" hasCustomPrompt="1"/>
          </p:nvPr>
        </p:nvSpPr>
        <p:spPr>
          <a:xfrm>
            <a:off x="1079996" y="4783350"/>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31" name="Text Placeholder 7">
            <a:extLst>
              <a:ext uri="{FF2B5EF4-FFF2-40B4-BE49-F238E27FC236}">
                <a16:creationId xmlns:a16="http://schemas.microsoft.com/office/drawing/2014/main" id="{52BD842F-676B-D54A-8CB2-A21AF7ECD226}"/>
              </a:ext>
            </a:extLst>
          </p:cNvPr>
          <p:cNvSpPr>
            <a:spLocks noGrp="1"/>
          </p:cNvSpPr>
          <p:nvPr>
            <p:ph type="body" sz="quarter" idx="16" hasCustomPrompt="1"/>
          </p:nvPr>
        </p:nvSpPr>
        <p:spPr>
          <a:xfrm>
            <a:off x="1079998" y="4459257"/>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4615200" y="1601686"/>
            <a:ext cx="2959200" cy="720000"/>
          </a:xfrm>
          <a:solidFill>
            <a:srgbClr val="EFF1F5"/>
          </a:solidFill>
        </p:spPr>
        <p:txBody>
          <a:bodyPr/>
          <a:lstStyle>
            <a:lvl1pPr marL="0" indent="0">
              <a:buNone/>
              <a:defRPr>
                <a:noFill/>
              </a:defRPr>
            </a:lvl1pPr>
          </a:lstStyle>
          <a:p>
            <a:r>
              <a:rPr lang="en-GB"/>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2807778"/>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2483686"/>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35" name="Picture Placeholder 2">
            <a:extLst>
              <a:ext uri="{FF2B5EF4-FFF2-40B4-BE49-F238E27FC236}">
                <a16:creationId xmlns:a16="http://schemas.microsoft.com/office/drawing/2014/main" id="{8C090773-D50F-134A-A9EE-A2F377D60A95}"/>
              </a:ext>
            </a:extLst>
          </p:cNvPr>
          <p:cNvSpPr>
            <a:spLocks noGrp="1"/>
          </p:cNvSpPr>
          <p:nvPr>
            <p:ph type="pic" sz="quarter" idx="20"/>
          </p:nvPr>
        </p:nvSpPr>
        <p:spPr>
          <a:xfrm>
            <a:off x="4615200" y="3576693"/>
            <a:ext cx="2959200" cy="720000"/>
          </a:xfrm>
          <a:solidFill>
            <a:srgbClr val="EFF1F5"/>
          </a:solidFill>
        </p:spPr>
        <p:txBody>
          <a:bodyPr/>
          <a:lstStyle>
            <a:lvl1pPr marL="0" indent="0">
              <a:buNone/>
              <a:defRPr>
                <a:noFill/>
              </a:defRPr>
            </a:lvl1pPr>
          </a:lstStyle>
          <a:p>
            <a:r>
              <a:rPr lang="en-GB"/>
              <a:t>Click icon to add picture</a:t>
            </a:r>
            <a:endParaRPr lang="en-PT"/>
          </a:p>
        </p:txBody>
      </p:sp>
      <p:sp>
        <p:nvSpPr>
          <p:cNvPr id="36" name="Text Placeholder 7">
            <a:extLst>
              <a:ext uri="{FF2B5EF4-FFF2-40B4-BE49-F238E27FC236}">
                <a16:creationId xmlns:a16="http://schemas.microsoft.com/office/drawing/2014/main" id="{D1B67FFB-6356-7B4A-AD9B-8C36E39A2BEA}"/>
              </a:ext>
            </a:extLst>
          </p:cNvPr>
          <p:cNvSpPr>
            <a:spLocks noGrp="1"/>
          </p:cNvSpPr>
          <p:nvPr>
            <p:ph type="body" sz="quarter" idx="21" hasCustomPrompt="1"/>
          </p:nvPr>
        </p:nvSpPr>
        <p:spPr>
          <a:xfrm>
            <a:off x="4615200" y="478278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37" name="Text Placeholder 7">
            <a:extLst>
              <a:ext uri="{FF2B5EF4-FFF2-40B4-BE49-F238E27FC236}">
                <a16:creationId xmlns:a16="http://schemas.microsoft.com/office/drawing/2014/main" id="{CC6A9331-7403-8C41-BA08-371BB5F2BF90}"/>
              </a:ext>
            </a:extLst>
          </p:cNvPr>
          <p:cNvSpPr>
            <a:spLocks noGrp="1"/>
          </p:cNvSpPr>
          <p:nvPr>
            <p:ph type="body" sz="quarter" idx="22" hasCustomPrompt="1"/>
          </p:nvPr>
        </p:nvSpPr>
        <p:spPr>
          <a:xfrm>
            <a:off x="4615200" y="4458693"/>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38" name="Picture Placeholder 2">
            <a:extLst>
              <a:ext uri="{FF2B5EF4-FFF2-40B4-BE49-F238E27FC236}">
                <a16:creationId xmlns:a16="http://schemas.microsoft.com/office/drawing/2014/main" id="{53C883FB-8C6F-304A-B2EB-1053EC429342}"/>
              </a:ext>
            </a:extLst>
          </p:cNvPr>
          <p:cNvSpPr>
            <a:spLocks noGrp="1"/>
          </p:cNvSpPr>
          <p:nvPr>
            <p:ph type="pic" sz="quarter" idx="23"/>
          </p:nvPr>
        </p:nvSpPr>
        <p:spPr>
          <a:xfrm>
            <a:off x="8150400" y="1601686"/>
            <a:ext cx="2959200" cy="720000"/>
          </a:xfrm>
          <a:solidFill>
            <a:srgbClr val="EFF1F5"/>
          </a:solidFill>
        </p:spPr>
        <p:txBody>
          <a:bodyPr/>
          <a:lstStyle>
            <a:lvl1pPr marL="0" indent="0">
              <a:buNone/>
              <a:defRPr>
                <a:noFill/>
              </a:defRPr>
            </a:lvl1pPr>
          </a:lstStyle>
          <a:p>
            <a:r>
              <a:rPr lang="en-GB"/>
              <a:t>Click icon to add picture</a:t>
            </a:r>
            <a:endParaRPr lang="en-PT"/>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2807778"/>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2483686"/>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41" name="Picture Placeholder 2">
            <a:extLst>
              <a:ext uri="{FF2B5EF4-FFF2-40B4-BE49-F238E27FC236}">
                <a16:creationId xmlns:a16="http://schemas.microsoft.com/office/drawing/2014/main" id="{7D49163B-32BB-9F49-9510-4AB0299AE781}"/>
              </a:ext>
            </a:extLst>
          </p:cNvPr>
          <p:cNvSpPr>
            <a:spLocks noGrp="1"/>
          </p:cNvSpPr>
          <p:nvPr>
            <p:ph type="pic" sz="quarter" idx="26"/>
          </p:nvPr>
        </p:nvSpPr>
        <p:spPr>
          <a:xfrm>
            <a:off x="8150400" y="3576693"/>
            <a:ext cx="2959200" cy="720000"/>
          </a:xfrm>
          <a:solidFill>
            <a:srgbClr val="EFF1F5"/>
          </a:solidFill>
        </p:spPr>
        <p:txBody>
          <a:bodyPr/>
          <a:lstStyle>
            <a:lvl1pPr marL="0" indent="0">
              <a:buNone/>
              <a:defRPr>
                <a:noFill/>
              </a:defRPr>
            </a:lvl1pPr>
          </a:lstStyle>
          <a:p>
            <a:r>
              <a:rPr lang="en-GB"/>
              <a:t>Click icon to add picture</a:t>
            </a:r>
            <a:endParaRPr lang="en-PT"/>
          </a:p>
        </p:txBody>
      </p:sp>
      <p:sp>
        <p:nvSpPr>
          <p:cNvPr id="42" name="Text Placeholder 7">
            <a:extLst>
              <a:ext uri="{FF2B5EF4-FFF2-40B4-BE49-F238E27FC236}">
                <a16:creationId xmlns:a16="http://schemas.microsoft.com/office/drawing/2014/main" id="{7FD8B4B6-333D-5647-8430-548268393316}"/>
              </a:ext>
            </a:extLst>
          </p:cNvPr>
          <p:cNvSpPr>
            <a:spLocks noGrp="1"/>
          </p:cNvSpPr>
          <p:nvPr>
            <p:ph type="body" sz="quarter" idx="27" hasCustomPrompt="1"/>
          </p:nvPr>
        </p:nvSpPr>
        <p:spPr>
          <a:xfrm>
            <a:off x="8150400" y="478278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43" name="Text Placeholder 7">
            <a:extLst>
              <a:ext uri="{FF2B5EF4-FFF2-40B4-BE49-F238E27FC236}">
                <a16:creationId xmlns:a16="http://schemas.microsoft.com/office/drawing/2014/main" id="{0F6CA4DE-E171-6040-BC8D-7FBCACBD567D}"/>
              </a:ext>
            </a:extLst>
          </p:cNvPr>
          <p:cNvSpPr>
            <a:spLocks noGrp="1"/>
          </p:cNvSpPr>
          <p:nvPr>
            <p:ph type="body" sz="quarter" idx="28" hasCustomPrompt="1"/>
          </p:nvPr>
        </p:nvSpPr>
        <p:spPr>
          <a:xfrm>
            <a:off x="8150400" y="4458693"/>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25" name="Text Placeholder 7">
            <a:extLst>
              <a:ext uri="{FF2B5EF4-FFF2-40B4-BE49-F238E27FC236}">
                <a16:creationId xmlns:a16="http://schemas.microsoft.com/office/drawing/2014/main" id="{0A2FAD0F-C7E7-9E43-B2FB-56A6A8BFFE06}"/>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D0B82C9C-213C-5846-9418-2E92489F1114}"/>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758E9BFF-AA50-5A4B-879E-3AC820AF497A}"/>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3018007690"/>
      </p:ext>
    </p:extLst>
  </p:cSld>
  <p:clrMapOvr>
    <a:masterClrMapping/>
  </p:clrMapOvr>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8_2_Info Grid 3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6"/>
            <a:ext cx="2959200" cy="2160000"/>
          </a:xfrm>
          <a:solidFill>
            <a:srgbClr val="EFF1F5"/>
          </a:solidFill>
        </p:spPr>
        <p:txBody>
          <a:bodyPr/>
          <a:lstStyle>
            <a:lvl1pPr marL="0" indent="0">
              <a:buNone/>
              <a:defRPr>
                <a:noFill/>
              </a:defRPr>
            </a:lvl1pPr>
          </a:lstStyle>
          <a:p>
            <a:r>
              <a:rPr lang="en-GB"/>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24825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924256"/>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4615200" y="1601692"/>
            <a:ext cx="2959200" cy="2160000"/>
          </a:xfrm>
          <a:solidFill>
            <a:srgbClr val="EFF1F5"/>
          </a:solidFill>
        </p:spPr>
        <p:txBody>
          <a:bodyPr/>
          <a:lstStyle>
            <a:lvl1pPr marL="0" indent="0">
              <a:buNone/>
              <a:defRPr>
                <a:noFill/>
              </a:defRPr>
            </a:lvl1pPr>
          </a:lstStyle>
          <a:p>
            <a:r>
              <a:rPr lang="en-GB"/>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424825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3924256"/>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38" name="Picture Placeholder 2">
            <a:extLst>
              <a:ext uri="{FF2B5EF4-FFF2-40B4-BE49-F238E27FC236}">
                <a16:creationId xmlns:a16="http://schemas.microsoft.com/office/drawing/2014/main" id="{53C883FB-8C6F-304A-B2EB-1053EC429342}"/>
              </a:ext>
            </a:extLst>
          </p:cNvPr>
          <p:cNvSpPr>
            <a:spLocks noGrp="1"/>
          </p:cNvSpPr>
          <p:nvPr>
            <p:ph type="pic" sz="quarter" idx="23"/>
          </p:nvPr>
        </p:nvSpPr>
        <p:spPr>
          <a:xfrm>
            <a:off x="8150400" y="1601692"/>
            <a:ext cx="2959200" cy="2160000"/>
          </a:xfrm>
          <a:solidFill>
            <a:srgbClr val="EFF1F5"/>
          </a:solidFill>
        </p:spPr>
        <p:txBody>
          <a:bodyPr/>
          <a:lstStyle>
            <a:lvl1pPr marL="0" indent="0">
              <a:buNone/>
              <a:defRPr>
                <a:noFill/>
              </a:defRPr>
            </a:lvl1pPr>
          </a:lstStyle>
          <a:p>
            <a:r>
              <a:rPr lang="en-GB"/>
              <a:t>Click icon to add picture</a:t>
            </a:r>
            <a:endParaRPr lang="en-PT"/>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424825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3924256"/>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16" name="Text Placeholder 7">
            <a:extLst>
              <a:ext uri="{FF2B5EF4-FFF2-40B4-BE49-F238E27FC236}">
                <a16:creationId xmlns:a16="http://schemas.microsoft.com/office/drawing/2014/main" id="{4661CB75-1828-2B46-A9CD-C73E1573261D}"/>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0" name="Title 1">
            <a:extLst>
              <a:ext uri="{FF2B5EF4-FFF2-40B4-BE49-F238E27FC236}">
                <a16:creationId xmlns:a16="http://schemas.microsoft.com/office/drawing/2014/main" id="{13F5FB1B-4134-D643-93B0-2904B7D5C7CE}"/>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7FFA5607-5865-974E-9FD2-111D20BA8A44}"/>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927426954"/>
      </p:ext>
    </p:extLst>
  </p:cSld>
  <p:clrMapOvr>
    <a:masterClrMapping/>
  </p:clrMapOvr>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8_3_Info Grid 4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4726800" cy="720000"/>
          </a:xfrm>
          <a:solidFill>
            <a:srgbClr val="EFF1F5"/>
          </a:solidFill>
        </p:spPr>
        <p:txBody>
          <a:bodyPr/>
          <a:lstStyle>
            <a:lvl1pPr marL="0" indent="0">
              <a:buNone/>
              <a:defRPr>
                <a:noFill/>
              </a:defRPr>
            </a:lvl1pPr>
          </a:lstStyle>
          <a:p>
            <a:r>
              <a:rPr lang="en-GB"/>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808342"/>
            <a:ext cx="47268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2484250"/>
            <a:ext cx="47268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29" name="Picture Placeholder 2">
            <a:extLst>
              <a:ext uri="{FF2B5EF4-FFF2-40B4-BE49-F238E27FC236}">
                <a16:creationId xmlns:a16="http://schemas.microsoft.com/office/drawing/2014/main" id="{C815F6FA-FA4A-0D48-B250-FA15B10B2BAF}"/>
              </a:ext>
            </a:extLst>
          </p:cNvPr>
          <p:cNvSpPr>
            <a:spLocks noGrp="1"/>
          </p:cNvSpPr>
          <p:nvPr>
            <p:ph type="pic" sz="quarter" idx="14"/>
          </p:nvPr>
        </p:nvSpPr>
        <p:spPr>
          <a:xfrm>
            <a:off x="1079996" y="3577257"/>
            <a:ext cx="4726800" cy="720000"/>
          </a:xfrm>
          <a:solidFill>
            <a:srgbClr val="EFF1F5"/>
          </a:solidFill>
        </p:spPr>
        <p:txBody>
          <a:bodyPr/>
          <a:lstStyle>
            <a:lvl1pPr marL="0" indent="0">
              <a:buNone/>
              <a:defRPr>
                <a:noFill/>
              </a:defRPr>
            </a:lvl1pPr>
          </a:lstStyle>
          <a:p>
            <a:r>
              <a:rPr lang="en-GB"/>
              <a:t>Click icon to add picture</a:t>
            </a:r>
            <a:endParaRPr lang="en-PT"/>
          </a:p>
        </p:txBody>
      </p:sp>
      <p:sp>
        <p:nvSpPr>
          <p:cNvPr id="30" name="Text Placeholder 7">
            <a:extLst>
              <a:ext uri="{FF2B5EF4-FFF2-40B4-BE49-F238E27FC236}">
                <a16:creationId xmlns:a16="http://schemas.microsoft.com/office/drawing/2014/main" id="{31AD72F1-2D57-A849-B179-ED5ECC5D261E}"/>
              </a:ext>
            </a:extLst>
          </p:cNvPr>
          <p:cNvSpPr>
            <a:spLocks noGrp="1"/>
          </p:cNvSpPr>
          <p:nvPr>
            <p:ph type="body" sz="quarter" idx="15" hasCustomPrompt="1"/>
          </p:nvPr>
        </p:nvSpPr>
        <p:spPr>
          <a:xfrm>
            <a:off x="1079996" y="4783350"/>
            <a:ext cx="47268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31" name="Text Placeholder 7">
            <a:extLst>
              <a:ext uri="{FF2B5EF4-FFF2-40B4-BE49-F238E27FC236}">
                <a16:creationId xmlns:a16="http://schemas.microsoft.com/office/drawing/2014/main" id="{52BD842F-676B-D54A-8CB2-A21AF7ECD226}"/>
              </a:ext>
            </a:extLst>
          </p:cNvPr>
          <p:cNvSpPr>
            <a:spLocks noGrp="1"/>
          </p:cNvSpPr>
          <p:nvPr>
            <p:ph type="body" sz="quarter" idx="16" hasCustomPrompt="1"/>
          </p:nvPr>
        </p:nvSpPr>
        <p:spPr>
          <a:xfrm>
            <a:off x="1079998" y="4459257"/>
            <a:ext cx="47268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6382800" y="1601686"/>
            <a:ext cx="4726800" cy="720000"/>
          </a:xfrm>
          <a:solidFill>
            <a:srgbClr val="EFF1F5"/>
          </a:solidFill>
        </p:spPr>
        <p:txBody>
          <a:bodyPr/>
          <a:lstStyle>
            <a:lvl1pPr marL="0" indent="0">
              <a:buNone/>
              <a:defRPr>
                <a:noFill/>
              </a:defRPr>
            </a:lvl1pPr>
          </a:lstStyle>
          <a:p>
            <a:r>
              <a:rPr lang="en-GB"/>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6382800" y="2807778"/>
            <a:ext cx="47268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6382800" y="2483686"/>
            <a:ext cx="47268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35" name="Picture Placeholder 2">
            <a:extLst>
              <a:ext uri="{FF2B5EF4-FFF2-40B4-BE49-F238E27FC236}">
                <a16:creationId xmlns:a16="http://schemas.microsoft.com/office/drawing/2014/main" id="{8C090773-D50F-134A-A9EE-A2F377D60A95}"/>
              </a:ext>
            </a:extLst>
          </p:cNvPr>
          <p:cNvSpPr>
            <a:spLocks noGrp="1"/>
          </p:cNvSpPr>
          <p:nvPr>
            <p:ph type="pic" sz="quarter" idx="20"/>
          </p:nvPr>
        </p:nvSpPr>
        <p:spPr>
          <a:xfrm>
            <a:off x="6382800" y="3576693"/>
            <a:ext cx="4726800" cy="720000"/>
          </a:xfrm>
          <a:solidFill>
            <a:srgbClr val="EFF1F5"/>
          </a:solidFill>
        </p:spPr>
        <p:txBody>
          <a:bodyPr/>
          <a:lstStyle>
            <a:lvl1pPr marL="0" indent="0">
              <a:buNone/>
              <a:defRPr>
                <a:noFill/>
              </a:defRPr>
            </a:lvl1pPr>
          </a:lstStyle>
          <a:p>
            <a:r>
              <a:rPr lang="en-GB"/>
              <a:t>Click icon to add picture</a:t>
            </a:r>
            <a:endParaRPr lang="en-PT"/>
          </a:p>
        </p:txBody>
      </p:sp>
      <p:sp>
        <p:nvSpPr>
          <p:cNvPr id="36" name="Text Placeholder 7">
            <a:extLst>
              <a:ext uri="{FF2B5EF4-FFF2-40B4-BE49-F238E27FC236}">
                <a16:creationId xmlns:a16="http://schemas.microsoft.com/office/drawing/2014/main" id="{D1B67FFB-6356-7B4A-AD9B-8C36E39A2BEA}"/>
              </a:ext>
            </a:extLst>
          </p:cNvPr>
          <p:cNvSpPr>
            <a:spLocks noGrp="1"/>
          </p:cNvSpPr>
          <p:nvPr>
            <p:ph type="body" sz="quarter" idx="21" hasCustomPrompt="1"/>
          </p:nvPr>
        </p:nvSpPr>
        <p:spPr>
          <a:xfrm>
            <a:off x="6382800" y="4782786"/>
            <a:ext cx="47268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37" name="Text Placeholder 7">
            <a:extLst>
              <a:ext uri="{FF2B5EF4-FFF2-40B4-BE49-F238E27FC236}">
                <a16:creationId xmlns:a16="http://schemas.microsoft.com/office/drawing/2014/main" id="{CC6A9331-7403-8C41-BA08-371BB5F2BF90}"/>
              </a:ext>
            </a:extLst>
          </p:cNvPr>
          <p:cNvSpPr>
            <a:spLocks noGrp="1"/>
          </p:cNvSpPr>
          <p:nvPr>
            <p:ph type="body" sz="quarter" idx="22" hasCustomPrompt="1"/>
          </p:nvPr>
        </p:nvSpPr>
        <p:spPr>
          <a:xfrm>
            <a:off x="6382800" y="4458693"/>
            <a:ext cx="47268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19" name="Text Placeholder 7">
            <a:extLst>
              <a:ext uri="{FF2B5EF4-FFF2-40B4-BE49-F238E27FC236}">
                <a16:creationId xmlns:a16="http://schemas.microsoft.com/office/drawing/2014/main" id="{F577E242-BDA9-7648-AF61-5D0DDF5175B3}"/>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0" name="Title 1">
            <a:extLst>
              <a:ext uri="{FF2B5EF4-FFF2-40B4-BE49-F238E27FC236}">
                <a16:creationId xmlns:a16="http://schemas.microsoft.com/office/drawing/2014/main" id="{3E9F7D8B-7AED-B540-85BF-09B860DA6532}"/>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CDDC1FE9-9969-A543-8F55-E3335770E026}"/>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607626118"/>
      </p:ext>
    </p:extLst>
  </p:cSld>
  <p:clrMapOvr>
    <a:masterClrMapping/>
  </p:clrMapOvr>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8_4_Info Grid 2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4726800" cy="2160000"/>
          </a:xfrm>
          <a:solidFill>
            <a:srgbClr val="EFF1F5"/>
          </a:solidFill>
        </p:spPr>
        <p:txBody>
          <a:bodyPr/>
          <a:lstStyle>
            <a:lvl1pPr marL="0" indent="0">
              <a:buNone/>
              <a:defRPr>
                <a:noFill/>
              </a:defRPr>
            </a:lvl1pPr>
          </a:lstStyle>
          <a:p>
            <a:r>
              <a:rPr lang="en-GB"/>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248250"/>
            <a:ext cx="47268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924250"/>
            <a:ext cx="47268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6382800" y="1601686"/>
            <a:ext cx="4726800" cy="2160000"/>
          </a:xfrm>
          <a:solidFill>
            <a:srgbClr val="EFF1F5"/>
          </a:solidFill>
        </p:spPr>
        <p:txBody>
          <a:bodyPr/>
          <a:lstStyle>
            <a:lvl1pPr marL="0" indent="0">
              <a:buNone/>
              <a:defRPr>
                <a:noFill/>
              </a:defRPr>
            </a:lvl1pPr>
          </a:lstStyle>
          <a:p>
            <a:r>
              <a:rPr lang="en-GB"/>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6382800" y="4248250"/>
            <a:ext cx="47268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6382800" y="3924250"/>
            <a:ext cx="47268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14" name="Text Placeholder 7">
            <a:extLst>
              <a:ext uri="{FF2B5EF4-FFF2-40B4-BE49-F238E27FC236}">
                <a16:creationId xmlns:a16="http://schemas.microsoft.com/office/drawing/2014/main" id="{C0DAA69F-A6A9-FD47-9A59-F3A246725344}"/>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5" name="Title 1">
            <a:extLst>
              <a:ext uri="{FF2B5EF4-FFF2-40B4-BE49-F238E27FC236}">
                <a16:creationId xmlns:a16="http://schemas.microsoft.com/office/drawing/2014/main" id="{683F9832-0E73-D947-AAF3-4B30F596F30A}"/>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16" name="Text Placeholder 7">
            <a:extLst>
              <a:ext uri="{FF2B5EF4-FFF2-40B4-BE49-F238E27FC236}">
                <a16:creationId xmlns:a16="http://schemas.microsoft.com/office/drawing/2014/main" id="{6D6B6881-E091-5544-8441-AE38D721C39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834033702"/>
      </p:ext>
    </p:extLst>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9_1_Grid 15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48"/>
            <a:ext cx="1774800" cy="1080000"/>
          </a:xfrm>
          <a:noFill/>
        </p:spPr>
        <p:txBody>
          <a:bodyPr/>
          <a:lstStyle>
            <a:lvl1pPr marL="0" indent="0">
              <a:buNone/>
              <a:defRPr>
                <a:noFill/>
              </a:defRPr>
            </a:lvl1pPr>
          </a:lstStyle>
          <a:p>
            <a:r>
              <a:rPr lang="en-GB"/>
              <a:t>Click icon to add picture</a:t>
            </a:r>
            <a:endParaRPr lang="en-PT"/>
          </a:p>
        </p:txBody>
      </p:sp>
      <p:sp>
        <p:nvSpPr>
          <p:cNvPr id="16" name="Picture Placeholder 2">
            <a:extLst>
              <a:ext uri="{FF2B5EF4-FFF2-40B4-BE49-F238E27FC236}">
                <a16:creationId xmlns:a16="http://schemas.microsoft.com/office/drawing/2014/main" id="{831B92B8-57A0-F045-B5AF-3A0E0ADDDCF9}"/>
              </a:ext>
            </a:extLst>
          </p:cNvPr>
          <p:cNvSpPr>
            <a:spLocks noGrp="1"/>
          </p:cNvSpPr>
          <p:nvPr>
            <p:ph type="pic" sz="quarter" idx="30"/>
          </p:nvPr>
        </p:nvSpPr>
        <p:spPr>
          <a:xfrm>
            <a:off x="1079998" y="3013200"/>
            <a:ext cx="1774800" cy="1080000"/>
          </a:xfrm>
          <a:noFill/>
        </p:spPr>
        <p:txBody>
          <a:bodyPr/>
          <a:lstStyle>
            <a:lvl1pPr marL="0" indent="0">
              <a:buNone/>
              <a:defRPr>
                <a:noFill/>
              </a:defRPr>
            </a:lvl1pPr>
          </a:lstStyle>
          <a:p>
            <a:r>
              <a:rPr lang="en-GB"/>
              <a:t>Click icon to add picture</a:t>
            </a:r>
            <a:endParaRPr lang="en-PT"/>
          </a:p>
        </p:txBody>
      </p:sp>
      <p:sp>
        <p:nvSpPr>
          <p:cNvPr id="17" name="Picture Placeholder 2">
            <a:extLst>
              <a:ext uri="{FF2B5EF4-FFF2-40B4-BE49-F238E27FC236}">
                <a16:creationId xmlns:a16="http://schemas.microsoft.com/office/drawing/2014/main" id="{C3CE8D92-38BD-614B-91DD-18DC54748071}"/>
              </a:ext>
            </a:extLst>
          </p:cNvPr>
          <p:cNvSpPr>
            <a:spLocks noGrp="1"/>
          </p:cNvSpPr>
          <p:nvPr>
            <p:ph type="pic" sz="quarter" idx="31"/>
          </p:nvPr>
        </p:nvSpPr>
        <p:spPr>
          <a:xfrm>
            <a:off x="1079998" y="4381200"/>
            <a:ext cx="1774800" cy="1080000"/>
          </a:xfrm>
          <a:noFill/>
        </p:spPr>
        <p:txBody>
          <a:bodyPr/>
          <a:lstStyle>
            <a:lvl1pPr marL="0" indent="0">
              <a:buNone/>
              <a:defRPr>
                <a:noFill/>
              </a:defRPr>
            </a:lvl1pPr>
          </a:lstStyle>
          <a:p>
            <a:r>
              <a:rPr lang="en-GB"/>
              <a:t>Click icon to add picture</a:t>
            </a:r>
            <a:endParaRPr lang="en-PT"/>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142800" y="1602248"/>
            <a:ext cx="1774800" cy="1080000"/>
          </a:xfrm>
          <a:noFill/>
        </p:spPr>
        <p:txBody>
          <a:bodyPr/>
          <a:lstStyle>
            <a:lvl1pPr marL="0" indent="0">
              <a:buNone/>
              <a:defRPr>
                <a:noFill/>
              </a:defRPr>
            </a:lvl1pPr>
          </a:lstStyle>
          <a:p>
            <a:r>
              <a:rPr lang="en-GB"/>
              <a:t>Click icon to add picture</a:t>
            </a:r>
            <a:endParaRPr lang="en-PT"/>
          </a:p>
        </p:txBody>
      </p:sp>
      <p:sp>
        <p:nvSpPr>
          <p:cNvPr id="20" name="Picture Placeholder 2">
            <a:extLst>
              <a:ext uri="{FF2B5EF4-FFF2-40B4-BE49-F238E27FC236}">
                <a16:creationId xmlns:a16="http://schemas.microsoft.com/office/drawing/2014/main" id="{98BD8D0D-DD4A-7544-A18D-4BCED2CED9DA}"/>
              </a:ext>
            </a:extLst>
          </p:cNvPr>
          <p:cNvSpPr>
            <a:spLocks noGrp="1"/>
          </p:cNvSpPr>
          <p:nvPr>
            <p:ph type="pic" sz="quarter" idx="33"/>
          </p:nvPr>
        </p:nvSpPr>
        <p:spPr>
          <a:xfrm>
            <a:off x="3142800" y="3013200"/>
            <a:ext cx="1774800" cy="1080000"/>
          </a:xfrm>
          <a:noFill/>
        </p:spPr>
        <p:txBody>
          <a:bodyPr/>
          <a:lstStyle>
            <a:lvl1pPr marL="0" indent="0">
              <a:buNone/>
              <a:defRPr>
                <a:noFill/>
              </a:defRPr>
            </a:lvl1pPr>
          </a:lstStyle>
          <a:p>
            <a:r>
              <a:rPr lang="en-GB"/>
              <a:t>Click icon to add picture</a:t>
            </a:r>
            <a:endParaRPr lang="en-PT"/>
          </a:p>
        </p:txBody>
      </p:sp>
      <p:sp>
        <p:nvSpPr>
          <p:cNvPr id="21" name="Picture Placeholder 2">
            <a:extLst>
              <a:ext uri="{FF2B5EF4-FFF2-40B4-BE49-F238E27FC236}">
                <a16:creationId xmlns:a16="http://schemas.microsoft.com/office/drawing/2014/main" id="{BD8723A2-8B7A-BF49-844F-CA763CFB2EC5}"/>
              </a:ext>
            </a:extLst>
          </p:cNvPr>
          <p:cNvSpPr>
            <a:spLocks noGrp="1"/>
          </p:cNvSpPr>
          <p:nvPr>
            <p:ph type="pic" sz="quarter" idx="34"/>
          </p:nvPr>
        </p:nvSpPr>
        <p:spPr>
          <a:xfrm>
            <a:off x="3142800" y="4381200"/>
            <a:ext cx="1774800" cy="1080000"/>
          </a:xfrm>
          <a:noFill/>
        </p:spPr>
        <p:txBody>
          <a:bodyPr/>
          <a:lstStyle>
            <a:lvl1pPr marL="0" indent="0">
              <a:buNone/>
              <a:defRPr>
                <a:noFill/>
              </a:defRPr>
            </a:lvl1pPr>
          </a:lstStyle>
          <a:p>
            <a:r>
              <a:rPr lang="en-GB"/>
              <a:t>Click icon to add picture</a:t>
            </a:r>
            <a:endParaRPr lang="en-PT"/>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5230800" y="1602248"/>
            <a:ext cx="1774800" cy="1080000"/>
          </a:xfrm>
          <a:noFill/>
        </p:spPr>
        <p:txBody>
          <a:bodyPr/>
          <a:lstStyle>
            <a:lvl1pPr marL="0" indent="0">
              <a:buNone/>
              <a:defRPr>
                <a:noFill/>
              </a:defRPr>
            </a:lvl1pPr>
          </a:lstStyle>
          <a:p>
            <a:r>
              <a:rPr lang="en-GB"/>
              <a:t>Click icon to add picture</a:t>
            </a:r>
            <a:endParaRPr lang="en-PT"/>
          </a:p>
        </p:txBody>
      </p:sp>
      <p:sp>
        <p:nvSpPr>
          <p:cNvPr id="23" name="Picture Placeholder 2">
            <a:extLst>
              <a:ext uri="{FF2B5EF4-FFF2-40B4-BE49-F238E27FC236}">
                <a16:creationId xmlns:a16="http://schemas.microsoft.com/office/drawing/2014/main" id="{5E21C6BE-5AD4-7244-BF35-C884C3F9573C}"/>
              </a:ext>
            </a:extLst>
          </p:cNvPr>
          <p:cNvSpPr>
            <a:spLocks noGrp="1"/>
          </p:cNvSpPr>
          <p:nvPr>
            <p:ph type="pic" sz="quarter" idx="36"/>
          </p:nvPr>
        </p:nvSpPr>
        <p:spPr>
          <a:xfrm>
            <a:off x="5230800" y="3013200"/>
            <a:ext cx="1774800" cy="1080000"/>
          </a:xfrm>
          <a:noFill/>
        </p:spPr>
        <p:txBody>
          <a:bodyPr/>
          <a:lstStyle>
            <a:lvl1pPr marL="0" indent="0">
              <a:buNone/>
              <a:defRPr>
                <a:noFill/>
              </a:defRPr>
            </a:lvl1pPr>
          </a:lstStyle>
          <a:p>
            <a:r>
              <a:rPr lang="en-GB"/>
              <a:t>Click icon to add picture</a:t>
            </a:r>
            <a:endParaRPr lang="en-PT"/>
          </a:p>
        </p:txBody>
      </p:sp>
      <p:sp>
        <p:nvSpPr>
          <p:cNvPr id="24" name="Picture Placeholder 2">
            <a:extLst>
              <a:ext uri="{FF2B5EF4-FFF2-40B4-BE49-F238E27FC236}">
                <a16:creationId xmlns:a16="http://schemas.microsoft.com/office/drawing/2014/main" id="{BFA7371F-28F3-F14B-89D0-39E7B6AF632E}"/>
              </a:ext>
            </a:extLst>
          </p:cNvPr>
          <p:cNvSpPr>
            <a:spLocks noGrp="1"/>
          </p:cNvSpPr>
          <p:nvPr>
            <p:ph type="pic" sz="quarter" idx="37"/>
          </p:nvPr>
        </p:nvSpPr>
        <p:spPr>
          <a:xfrm>
            <a:off x="5230800" y="4381200"/>
            <a:ext cx="1774800" cy="1080000"/>
          </a:xfrm>
          <a:noFill/>
        </p:spPr>
        <p:txBody>
          <a:bodyPr/>
          <a:lstStyle>
            <a:lvl1pPr marL="0" indent="0">
              <a:buNone/>
              <a:defRPr>
                <a:noFill/>
              </a:defRPr>
            </a:lvl1pPr>
          </a:lstStyle>
          <a:p>
            <a:r>
              <a:rPr lang="en-GB"/>
              <a:t>Click icon to add picture</a:t>
            </a:r>
            <a:endParaRPr lang="en-PT"/>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7293600" y="1602248"/>
            <a:ext cx="1774800" cy="1080000"/>
          </a:xfrm>
          <a:noFill/>
        </p:spPr>
        <p:txBody>
          <a:bodyPr/>
          <a:lstStyle>
            <a:lvl1pPr marL="0" indent="0">
              <a:buNone/>
              <a:defRPr>
                <a:noFill/>
              </a:defRPr>
            </a:lvl1pPr>
          </a:lstStyle>
          <a:p>
            <a:r>
              <a:rPr lang="en-GB"/>
              <a:t>Click icon to add picture</a:t>
            </a:r>
            <a:endParaRPr lang="en-PT"/>
          </a:p>
        </p:txBody>
      </p:sp>
      <p:sp>
        <p:nvSpPr>
          <p:cNvPr id="28" name="Picture Placeholder 2">
            <a:extLst>
              <a:ext uri="{FF2B5EF4-FFF2-40B4-BE49-F238E27FC236}">
                <a16:creationId xmlns:a16="http://schemas.microsoft.com/office/drawing/2014/main" id="{A19C3851-927A-854C-B3EC-5ADA1E7EAAF6}"/>
              </a:ext>
            </a:extLst>
          </p:cNvPr>
          <p:cNvSpPr>
            <a:spLocks noGrp="1"/>
          </p:cNvSpPr>
          <p:nvPr>
            <p:ph type="pic" sz="quarter" idx="39"/>
          </p:nvPr>
        </p:nvSpPr>
        <p:spPr>
          <a:xfrm>
            <a:off x="7293600" y="3013200"/>
            <a:ext cx="1774800" cy="1080000"/>
          </a:xfrm>
          <a:noFill/>
        </p:spPr>
        <p:txBody>
          <a:bodyPr/>
          <a:lstStyle>
            <a:lvl1pPr marL="0" indent="0">
              <a:buNone/>
              <a:defRPr>
                <a:noFill/>
              </a:defRPr>
            </a:lvl1pPr>
          </a:lstStyle>
          <a:p>
            <a:r>
              <a:rPr lang="en-GB"/>
              <a:t>Click icon to add picture</a:t>
            </a:r>
            <a:endParaRPr lang="en-PT"/>
          </a:p>
        </p:txBody>
      </p:sp>
      <p:sp>
        <p:nvSpPr>
          <p:cNvPr id="29" name="Picture Placeholder 2">
            <a:extLst>
              <a:ext uri="{FF2B5EF4-FFF2-40B4-BE49-F238E27FC236}">
                <a16:creationId xmlns:a16="http://schemas.microsoft.com/office/drawing/2014/main" id="{BCAE21E1-E113-BA43-B745-A638C90BFE65}"/>
              </a:ext>
            </a:extLst>
          </p:cNvPr>
          <p:cNvSpPr>
            <a:spLocks noGrp="1"/>
          </p:cNvSpPr>
          <p:nvPr>
            <p:ph type="pic" sz="quarter" idx="40"/>
          </p:nvPr>
        </p:nvSpPr>
        <p:spPr>
          <a:xfrm>
            <a:off x="7293600" y="4381200"/>
            <a:ext cx="1774800" cy="1080000"/>
          </a:xfrm>
          <a:noFill/>
        </p:spPr>
        <p:txBody>
          <a:bodyPr/>
          <a:lstStyle>
            <a:lvl1pPr marL="0" indent="0">
              <a:buNone/>
              <a:defRPr>
                <a:noFill/>
              </a:defRPr>
            </a:lvl1pPr>
          </a:lstStyle>
          <a:p>
            <a:r>
              <a:rPr lang="en-GB"/>
              <a:t>Click icon to add picture</a:t>
            </a:r>
            <a:endParaRPr lang="en-PT"/>
          </a:p>
        </p:txBody>
      </p:sp>
      <p:sp>
        <p:nvSpPr>
          <p:cNvPr id="30" name="Picture Placeholder 2">
            <a:extLst>
              <a:ext uri="{FF2B5EF4-FFF2-40B4-BE49-F238E27FC236}">
                <a16:creationId xmlns:a16="http://schemas.microsoft.com/office/drawing/2014/main" id="{D8C6B86C-014B-3043-9715-CC3F9E283AF2}"/>
              </a:ext>
            </a:extLst>
          </p:cNvPr>
          <p:cNvSpPr>
            <a:spLocks noGrp="1"/>
          </p:cNvSpPr>
          <p:nvPr>
            <p:ph type="pic" sz="quarter" idx="41"/>
          </p:nvPr>
        </p:nvSpPr>
        <p:spPr>
          <a:xfrm>
            <a:off x="9356400" y="1602248"/>
            <a:ext cx="1774800" cy="1080000"/>
          </a:xfrm>
          <a:noFill/>
        </p:spPr>
        <p:txBody>
          <a:bodyPr/>
          <a:lstStyle>
            <a:lvl1pPr marL="0" indent="0">
              <a:buNone/>
              <a:defRPr>
                <a:noFill/>
              </a:defRPr>
            </a:lvl1pPr>
          </a:lstStyle>
          <a:p>
            <a:r>
              <a:rPr lang="en-GB"/>
              <a:t>Click icon to add picture</a:t>
            </a:r>
            <a:endParaRPr lang="en-PT"/>
          </a:p>
        </p:txBody>
      </p:sp>
      <p:sp>
        <p:nvSpPr>
          <p:cNvPr id="31" name="Picture Placeholder 2">
            <a:extLst>
              <a:ext uri="{FF2B5EF4-FFF2-40B4-BE49-F238E27FC236}">
                <a16:creationId xmlns:a16="http://schemas.microsoft.com/office/drawing/2014/main" id="{F7183DE3-B071-274A-A2F5-57F934506F2D}"/>
              </a:ext>
            </a:extLst>
          </p:cNvPr>
          <p:cNvSpPr>
            <a:spLocks noGrp="1"/>
          </p:cNvSpPr>
          <p:nvPr>
            <p:ph type="pic" sz="quarter" idx="42"/>
          </p:nvPr>
        </p:nvSpPr>
        <p:spPr>
          <a:xfrm>
            <a:off x="9356400" y="3013200"/>
            <a:ext cx="1774800" cy="1080000"/>
          </a:xfrm>
          <a:noFill/>
        </p:spPr>
        <p:txBody>
          <a:bodyPr/>
          <a:lstStyle>
            <a:lvl1pPr marL="0" indent="0">
              <a:buNone/>
              <a:defRPr>
                <a:noFill/>
              </a:defRPr>
            </a:lvl1pPr>
          </a:lstStyle>
          <a:p>
            <a:r>
              <a:rPr lang="en-GB"/>
              <a:t>Click icon to add picture</a:t>
            </a:r>
            <a:endParaRPr lang="en-PT"/>
          </a:p>
        </p:txBody>
      </p:sp>
      <p:sp>
        <p:nvSpPr>
          <p:cNvPr id="35" name="Picture Placeholder 2">
            <a:extLst>
              <a:ext uri="{FF2B5EF4-FFF2-40B4-BE49-F238E27FC236}">
                <a16:creationId xmlns:a16="http://schemas.microsoft.com/office/drawing/2014/main" id="{3BEE0D5A-078A-8A4B-AAD7-D15A9AAD3067}"/>
              </a:ext>
            </a:extLst>
          </p:cNvPr>
          <p:cNvSpPr>
            <a:spLocks noGrp="1"/>
          </p:cNvSpPr>
          <p:nvPr>
            <p:ph type="pic" sz="quarter" idx="43"/>
          </p:nvPr>
        </p:nvSpPr>
        <p:spPr>
          <a:xfrm>
            <a:off x="9356400" y="4381200"/>
            <a:ext cx="1774800" cy="1080000"/>
          </a:xfrm>
          <a:noFill/>
        </p:spPr>
        <p:txBody>
          <a:bodyPr/>
          <a:lstStyle>
            <a:lvl1pPr marL="0" indent="0">
              <a:buNone/>
              <a:defRPr>
                <a:noFill/>
              </a:defRPr>
            </a:lvl1pPr>
          </a:lstStyle>
          <a:p>
            <a:r>
              <a:rPr lang="en-GB"/>
              <a:t>Click icon to add picture</a:t>
            </a:r>
            <a:endParaRPr lang="en-PT"/>
          </a:p>
        </p:txBody>
      </p:sp>
      <p:sp>
        <p:nvSpPr>
          <p:cNvPr id="25" name="Text Placeholder 7">
            <a:extLst>
              <a:ext uri="{FF2B5EF4-FFF2-40B4-BE49-F238E27FC236}">
                <a16:creationId xmlns:a16="http://schemas.microsoft.com/office/drawing/2014/main" id="{DB84B0BB-4B93-1844-8C01-F6E85DE00993}"/>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3F551236-9B9E-EF42-A11C-481BEA029EA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32" name="Text Placeholder 7">
            <a:extLst>
              <a:ext uri="{FF2B5EF4-FFF2-40B4-BE49-F238E27FC236}">
                <a16:creationId xmlns:a16="http://schemas.microsoft.com/office/drawing/2014/main" id="{CBDED97A-72E2-844C-A937-FB2BD44BD031}"/>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581880773"/>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1_Section Big 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p:nvPicPr>
        <p:blipFill rotWithShape="1">
          <a:blip r:embed="rId2">
            <a:alphaModFix amt="76000"/>
            <a:extLst>
              <a:ext uri="{28A0092B-C50C-407E-A947-70E740481C1C}">
                <a14:useLocalDpi xmlns:a14="http://schemas.microsoft.com/office/drawing/2010/main"/>
              </a:ext>
            </a:extLst>
          </a:blip>
          <a:srcRect l="-127" t="37299" r="51849" b="14438"/>
          <a:stretch/>
        </p:blipFill>
        <p:spPr>
          <a:xfrm>
            <a:off x="3758638" y="0"/>
            <a:ext cx="8433362" cy="6858000"/>
          </a:xfrm>
          <a:prstGeom prst="rect">
            <a:avLst/>
          </a:prstGeom>
          <a:ln w="12700">
            <a:miter lim="400000"/>
          </a:ln>
        </p:spPr>
      </p:pic>
      <p:pic>
        <p:nvPicPr>
          <p:cNvPr id="5" name="Graphic 4">
            <a:extLst>
              <a:ext uri="{FF2B5EF4-FFF2-40B4-BE49-F238E27FC236}">
                <a16:creationId xmlns:a16="http://schemas.microsoft.com/office/drawing/2014/main" id="{6A518BE8-50AE-D748-ACE2-D2800731CFF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tx2"/>
                </a:solidFill>
                <a:latin typeface="Equip Extended" panose="02000503030000020004" pitchFamily="2" charset="77"/>
              </a:defRPr>
            </a:lvl1pPr>
          </a:lstStyle>
          <a:p>
            <a:r>
              <a:rPr lang="en-GB"/>
              <a:t>Edit title</a:t>
            </a:r>
            <a:endParaRPr lang="en-PT"/>
          </a:p>
        </p:txBody>
      </p:sp>
      <p:sp>
        <p:nvSpPr>
          <p:cNvPr id="11" name="Text Placeholder 7">
            <a:extLst>
              <a:ext uri="{FF2B5EF4-FFF2-40B4-BE49-F238E27FC236}">
                <a16:creationId xmlns:a16="http://schemas.microsoft.com/office/drawing/2014/main" id="{38CE6A59-6A7F-4940-BAB6-1C91D2507FFA}"/>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721364328"/>
      </p:ext>
    </p:extLst>
  </p:cSld>
  <p:clrMapOvr>
    <a:masterClrMapping/>
  </p:clrMapOvr>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9_2_Grid 10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2305455"/>
            <a:ext cx="1774800" cy="1080000"/>
          </a:xfrm>
          <a:noFill/>
        </p:spPr>
        <p:txBody>
          <a:bodyPr/>
          <a:lstStyle>
            <a:lvl1pPr marL="0" indent="0">
              <a:buNone/>
              <a:defRPr>
                <a:noFill/>
              </a:defRPr>
            </a:lvl1pPr>
          </a:lstStyle>
          <a:p>
            <a:r>
              <a:rPr lang="en-GB"/>
              <a:t>Click icon to add picture</a:t>
            </a:r>
            <a:endParaRPr lang="en-PT"/>
          </a:p>
        </p:txBody>
      </p:sp>
      <p:sp>
        <p:nvSpPr>
          <p:cNvPr id="16" name="Picture Placeholder 2">
            <a:extLst>
              <a:ext uri="{FF2B5EF4-FFF2-40B4-BE49-F238E27FC236}">
                <a16:creationId xmlns:a16="http://schemas.microsoft.com/office/drawing/2014/main" id="{831B92B8-57A0-F045-B5AF-3A0E0ADDDCF9}"/>
              </a:ext>
            </a:extLst>
          </p:cNvPr>
          <p:cNvSpPr>
            <a:spLocks noGrp="1"/>
          </p:cNvSpPr>
          <p:nvPr>
            <p:ph type="pic" sz="quarter" idx="30"/>
          </p:nvPr>
        </p:nvSpPr>
        <p:spPr>
          <a:xfrm>
            <a:off x="1079998" y="3716407"/>
            <a:ext cx="1774800" cy="1080000"/>
          </a:xfrm>
          <a:noFill/>
        </p:spPr>
        <p:txBody>
          <a:bodyPr/>
          <a:lstStyle>
            <a:lvl1pPr marL="0" indent="0">
              <a:buNone/>
              <a:defRPr>
                <a:noFill/>
              </a:defRPr>
            </a:lvl1pPr>
          </a:lstStyle>
          <a:p>
            <a:r>
              <a:rPr lang="en-GB"/>
              <a:t>Click icon to add picture</a:t>
            </a:r>
            <a:endParaRPr lang="en-PT"/>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142800" y="2305455"/>
            <a:ext cx="1774800" cy="1080000"/>
          </a:xfrm>
          <a:noFill/>
        </p:spPr>
        <p:txBody>
          <a:bodyPr/>
          <a:lstStyle>
            <a:lvl1pPr marL="0" indent="0">
              <a:buNone/>
              <a:defRPr>
                <a:noFill/>
              </a:defRPr>
            </a:lvl1pPr>
          </a:lstStyle>
          <a:p>
            <a:r>
              <a:rPr lang="en-GB"/>
              <a:t>Click icon to add picture</a:t>
            </a:r>
            <a:endParaRPr lang="en-PT"/>
          </a:p>
        </p:txBody>
      </p:sp>
      <p:sp>
        <p:nvSpPr>
          <p:cNvPr id="20" name="Picture Placeholder 2">
            <a:extLst>
              <a:ext uri="{FF2B5EF4-FFF2-40B4-BE49-F238E27FC236}">
                <a16:creationId xmlns:a16="http://schemas.microsoft.com/office/drawing/2014/main" id="{98BD8D0D-DD4A-7544-A18D-4BCED2CED9DA}"/>
              </a:ext>
            </a:extLst>
          </p:cNvPr>
          <p:cNvSpPr>
            <a:spLocks noGrp="1"/>
          </p:cNvSpPr>
          <p:nvPr>
            <p:ph type="pic" sz="quarter" idx="33"/>
          </p:nvPr>
        </p:nvSpPr>
        <p:spPr>
          <a:xfrm>
            <a:off x="3142800" y="3716407"/>
            <a:ext cx="1774800" cy="1080000"/>
          </a:xfrm>
          <a:noFill/>
        </p:spPr>
        <p:txBody>
          <a:bodyPr/>
          <a:lstStyle>
            <a:lvl1pPr marL="0" indent="0">
              <a:buNone/>
              <a:defRPr>
                <a:noFill/>
              </a:defRPr>
            </a:lvl1pPr>
          </a:lstStyle>
          <a:p>
            <a:r>
              <a:rPr lang="en-GB"/>
              <a:t>Click icon to add picture</a:t>
            </a:r>
            <a:endParaRPr lang="en-PT"/>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5230800" y="2305455"/>
            <a:ext cx="1774800" cy="1080000"/>
          </a:xfrm>
          <a:noFill/>
        </p:spPr>
        <p:txBody>
          <a:bodyPr/>
          <a:lstStyle>
            <a:lvl1pPr marL="0" indent="0">
              <a:buNone/>
              <a:defRPr>
                <a:noFill/>
              </a:defRPr>
            </a:lvl1pPr>
          </a:lstStyle>
          <a:p>
            <a:r>
              <a:rPr lang="en-GB"/>
              <a:t>Click icon to add picture</a:t>
            </a:r>
            <a:endParaRPr lang="en-PT"/>
          </a:p>
        </p:txBody>
      </p:sp>
      <p:sp>
        <p:nvSpPr>
          <p:cNvPr id="23" name="Picture Placeholder 2">
            <a:extLst>
              <a:ext uri="{FF2B5EF4-FFF2-40B4-BE49-F238E27FC236}">
                <a16:creationId xmlns:a16="http://schemas.microsoft.com/office/drawing/2014/main" id="{5E21C6BE-5AD4-7244-BF35-C884C3F9573C}"/>
              </a:ext>
            </a:extLst>
          </p:cNvPr>
          <p:cNvSpPr>
            <a:spLocks noGrp="1"/>
          </p:cNvSpPr>
          <p:nvPr>
            <p:ph type="pic" sz="quarter" idx="36"/>
          </p:nvPr>
        </p:nvSpPr>
        <p:spPr>
          <a:xfrm>
            <a:off x="5230800" y="3716407"/>
            <a:ext cx="1774800" cy="1080000"/>
          </a:xfrm>
          <a:noFill/>
        </p:spPr>
        <p:txBody>
          <a:bodyPr/>
          <a:lstStyle>
            <a:lvl1pPr marL="0" indent="0">
              <a:buNone/>
              <a:defRPr>
                <a:noFill/>
              </a:defRPr>
            </a:lvl1pPr>
          </a:lstStyle>
          <a:p>
            <a:r>
              <a:rPr lang="en-GB"/>
              <a:t>Click icon to add picture</a:t>
            </a:r>
            <a:endParaRPr lang="en-PT"/>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7293600" y="2305455"/>
            <a:ext cx="1774800" cy="1080000"/>
          </a:xfrm>
          <a:noFill/>
        </p:spPr>
        <p:txBody>
          <a:bodyPr/>
          <a:lstStyle>
            <a:lvl1pPr marL="0" indent="0">
              <a:buNone/>
              <a:defRPr>
                <a:noFill/>
              </a:defRPr>
            </a:lvl1pPr>
          </a:lstStyle>
          <a:p>
            <a:r>
              <a:rPr lang="en-GB"/>
              <a:t>Click icon to add picture</a:t>
            </a:r>
            <a:endParaRPr lang="en-PT"/>
          </a:p>
        </p:txBody>
      </p:sp>
      <p:sp>
        <p:nvSpPr>
          <p:cNvPr id="28" name="Picture Placeholder 2">
            <a:extLst>
              <a:ext uri="{FF2B5EF4-FFF2-40B4-BE49-F238E27FC236}">
                <a16:creationId xmlns:a16="http://schemas.microsoft.com/office/drawing/2014/main" id="{A19C3851-927A-854C-B3EC-5ADA1E7EAAF6}"/>
              </a:ext>
            </a:extLst>
          </p:cNvPr>
          <p:cNvSpPr>
            <a:spLocks noGrp="1"/>
          </p:cNvSpPr>
          <p:nvPr>
            <p:ph type="pic" sz="quarter" idx="39"/>
          </p:nvPr>
        </p:nvSpPr>
        <p:spPr>
          <a:xfrm>
            <a:off x="7293600" y="3716407"/>
            <a:ext cx="1774800" cy="1080000"/>
          </a:xfrm>
          <a:noFill/>
        </p:spPr>
        <p:txBody>
          <a:bodyPr/>
          <a:lstStyle>
            <a:lvl1pPr marL="0" indent="0">
              <a:buNone/>
              <a:defRPr>
                <a:noFill/>
              </a:defRPr>
            </a:lvl1pPr>
          </a:lstStyle>
          <a:p>
            <a:r>
              <a:rPr lang="en-GB"/>
              <a:t>Click icon to add picture</a:t>
            </a:r>
            <a:endParaRPr lang="en-PT"/>
          </a:p>
        </p:txBody>
      </p:sp>
      <p:sp>
        <p:nvSpPr>
          <p:cNvPr id="30" name="Picture Placeholder 2">
            <a:extLst>
              <a:ext uri="{FF2B5EF4-FFF2-40B4-BE49-F238E27FC236}">
                <a16:creationId xmlns:a16="http://schemas.microsoft.com/office/drawing/2014/main" id="{D8C6B86C-014B-3043-9715-CC3F9E283AF2}"/>
              </a:ext>
            </a:extLst>
          </p:cNvPr>
          <p:cNvSpPr>
            <a:spLocks noGrp="1"/>
          </p:cNvSpPr>
          <p:nvPr>
            <p:ph type="pic" sz="quarter" idx="41"/>
          </p:nvPr>
        </p:nvSpPr>
        <p:spPr>
          <a:xfrm>
            <a:off x="9356400" y="2305455"/>
            <a:ext cx="1774800" cy="1080000"/>
          </a:xfrm>
          <a:noFill/>
        </p:spPr>
        <p:txBody>
          <a:bodyPr/>
          <a:lstStyle>
            <a:lvl1pPr marL="0" indent="0">
              <a:buNone/>
              <a:defRPr>
                <a:noFill/>
              </a:defRPr>
            </a:lvl1pPr>
          </a:lstStyle>
          <a:p>
            <a:r>
              <a:rPr lang="en-GB"/>
              <a:t>Click icon to add picture</a:t>
            </a:r>
            <a:endParaRPr lang="en-PT"/>
          </a:p>
        </p:txBody>
      </p:sp>
      <p:sp>
        <p:nvSpPr>
          <p:cNvPr id="31" name="Picture Placeholder 2">
            <a:extLst>
              <a:ext uri="{FF2B5EF4-FFF2-40B4-BE49-F238E27FC236}">
                <a16:creationId xmlns:a16="http://schemas.microsoft.com/office/drawing/2014/main" id="{F7183DE3-B071-274A-A2F5-57F934506F2D}"/>
              </a:ext>
            </a:extLst>
          </p:cNvPr>
          <p:cNvSpPr>
            <a:spLocks noGrp="1"/>
          </p:cNvSpPr>
          <p:nvPr>
            <p:ph type="pic" sz="quarter" idx="42"/>
          </p:nvPr>
        </p:nvSpPr>
        <p:spPr>
          <a:xfrm>
            <a:off x="9356400" y="3716407"/>
            <a:ext cx="1774800" cy="1080000"/>
          </a:xfrm>
          <a:noFill/>
        </p:spPr>
        <p:txBody>
          <a:bodyPr/>
          <a:lstStyle>
            <a:lvl1pPr marL="0" indent="0">
              <a:buNone/>
              <a:defRPr>
                <a:noFill/>
              </a:defRPr>
            </a:lvl1pPr>
          </a:lstStyle>
          <a:p>
            <a:r>
              <a:rPr lang="en-GB"/>
              <a:t>Click icon to add picture</a:t>
            </a:r>
            <a:endParaRPr lang="en-PT"/>
          </a:p>
        </p:txBody>
      </p:sp>
      <p:sp>
        <p:nvSpPr>
          <p:cNvPr id="17" name="Text Placeholder 7">
            <a:extLst>
              <a:ext uri="{FF2B5EF4-FFF2-40B4-BE49-F238E27FC236}">
                <a16:creationId xmlns:a16="http://schemas.microsoft.com/office/drawing/2014/main" id="{206B3D9C-0952-C948-9725-FA76A981C06A}"/>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8" name="Title 1">
            <a:extLst>
              <a:ext uri="{FF2B5EF4-FFF2-40B4-BE49-F238E27FC236}">
                <a16:creationId xmlns:a16="http://schemas.microsoft.com/office/drawing/2014/main" id="{EB07C7CA-8E4F-FD43-97AE-99C176346886}"/>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F5A48B05-6F92-B540-9AE6-40E9E299739B}"/>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2157614867"/>
      </p:ext>
    </p:extLst>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9_3_Grid 8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sp>
        <p:nvSpPr>
          <p:cNvPr id="21" name="Picture Placeholder 2">
            <a:extLst>
              <a:ext uri="{FF2B5EF4-FFF2-40B4-BE49-F238E27FC236}">
                <a16:creationId xmlns:a16="http://schemas.microsoft.com/office/drawing/2014/main" id="{2FD74483-D57A-ED4E-81B9-FE63F6122A80}"/>
              </a:ext>
            </a:extLst>
          </p:cNvPr>
          <p:cNvSpPr>
            <a:spLocks noGrp="1"/>
          </p:cNvSpPr>
          <p:nvPr>
            <p:ph type="pic" sz="quarter" idx="40"/>
          </p:nvPr>
        </p:nvSpPr>
        <p:spPr>
          <a:xfrm>
            <a:off x="1079998" y="3716407"/>
            <a:ext cx="2289600" cy="1080000"/>
          </a:xfrm>
          <a:noFill/>
        </p:spPr>
        <p:txBody>
          <a:bodyPr/>
          <a:lstStyle>
            <a:lvl1pPr marL="0" indent="0">
              <a:buNone/>
              <a:defRPr>
                <a:noFill/>
              </a:defRPr>
            </a:lvl1pPr>
          </a:lstStyle>
          <a:p>
            <a:r>
              <a:rPr lang="en-GB"/>
              <a:t>Click icon to add picture</a:t>
            </a: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2305455"/>
            <a:ext cx="2289600" cy="1080000"/>
          </a:xfrm>
          <a:noFill/>
        </p:spPr>
        <p:txBody>
          <a:bodyPr/>
          <a:lstStyle>
            <a:lvl1pPr marL="0" indent="0">
              <a:buNone/>
              <a:defRPr>
                <a:noFill/>
              </a:defRPr>
            </a:lvl1pPr>
          </a:lstStyle>
          <a:p>
            <a:r>
              <a:rPr lang="en-GB"/>
              <a:t>Click icon to add picture</a:t>
            </a:r>
            <a:endParaRPr lang="en-PT"/>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666309" y="2305455"/>
            <a:ext cx="2289600" cy="1080000"/>
          </a:xfrm>
          <a:noFill/>
        </p:spPr>
        <p:txBody>
          <a:bodyPr/>
          <a:lstStyle>
            <a:lvl1pPr marL="0" indent="0">
              <a:buNone/>
              <a:defRPr>
                <a:noFill/>
              </a:defRPr>
            </a:lvl1pPr>
          </a:lstStyle>
          <a:p>
            <a:r>
              <a:rPr lang="en-GB"/>
              <a:t>Click icon to add picture</a:t>
            </a:r>
            <a:endParaRPr lang="en-PT"/>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6252618" y="2305455"/>
            <a:ext cx="2289600" cy="1080000"/>
          </a:xfrm>
          <a:noFill/>
        </p:spPr>
        <p:txBody>
          <a:bodyPr/>
          <a:lstStyle>
            <a:lvl1pPr marL="0" indent="0">
              <a:buNone/>
              <a:defRPr>
                <a:noFill/>
              </a:defRPr>
            </a:lvl1pPr>
          </a:lstStyle>
          <a:p>
            <a:r>
              <a:rPr lang="en-GB"/>
              <a:t>Click icon to add picture</a:t>
            </a:r>
            <a:endParaRPr lang="en-PT"/>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8841600" y="2305455"/>
            <a:ext cx="2289600" cy="1080000"/>
          </a:xfrm>
          <a:noFill/>
        </p:spPr>
        <p:txBody>
          <a:bodyPr/>
          <a:lstStyle>
            <a:lvl1pPr marL="0" indent="0">
              <a:buNone/>
              <a:defRPr>
                <a:noFill/>
              </a:defRPr>
            </a:lvl1pPr>
          </a:lstStyle>
          <a:p>
            <a:r>
              <a:rPr lang="en-GB"/>
              <a:t>Click icon to add picture</a:t>
            </a:r>
            <a:endParaRPr lang="en-PT"/>
          </a:p>
        </p:txBody>
      </p:sp>
      <p:sp>
        <p:nvSpPr>
          <p:cNvPr id="24" name="Picture Placeholder 2">
            <a:extLst>
              <a:ext uri="{FF2B5EF4-FFF2-40B4-BE49-F238E27FC236}">
                <a16:creationId xmlns:a16="http://schemas.microsoft.com/office/drawing/2014/main" id="{2E285179-D040-0043-B89D-273B9236FE0E}"/>
              </a:ext>
            </a:extLst>
          </p:cNvPr>
          <p:cNvSpPr>
            <a:spLocks noGrp="1"/>
          </p:cNvSpPr>
          <p:nvPr>
            <p:ph type="pic" sz="quarter" idx="41"/>
          </p:nvPr>
        </p:nvSpPr>
        <p:spPr>
          <a:xfrm>
            <a:off x="3666309" y="3716407"/>
            <a:ext cx="2289600" cy="1080000"/>
          </a:xfrm>
          <a:noFill/>
        </p:spPr>
        <p:txBody>
          <a:bodyPr/>
          <a:lstStyle>
            <a:lvl1pPr marL="0" indent="0">
              <a:buNone/>
              <a:defRPr>
                <a:noFill/>
              </a:defRPr>
            </a:lvl1pPr>
          </a:lstStyle>
          <a:p>
            <a:r>
              <a:rPr lang="en-GB"/>
              <a:t>Click icon to add picture</a:t>
            </a:r>
            <a:endParaRPr lang="en-PT"/>
          </a:p>
        </p:txBody>
      </p:sp>
      <p:sp>
        <p:nvSpPr>
          <p:cNvPr id="29" name="Picture Placeholder 2">
            <a:extLst>
              <a:ext uri="{FF2B5EF4-FFF2-40B4-BE49-F238E27FC236}">
                <a16:creationId xmlns:a16="http://schemas.microsoft.com/office/drawing/2014/main" id="{633611EE-9237-E744-9AFE-00AFFE0ECB06}"/>
              </a:ext>
            </a:extLst>
          </p:cNvPr>
          <p:cNvSpPr>
            <a:spLocks noGrp="1"/>
          </p:cNvSpPr>
          <p:nvPr>
            <p:ph type="pic" sz="quarter" idx="42"/>
          </p:nvPr>
        </p:nvSpPr>
        <p:spPr>
          <a:xfrm>
            <a:off x="6252618" y="3716407"/>
            <a:ext cx="2289600" cy="1080000"/>
          </a:xfrm>
          <a:noFill/>
        </p:spPr>
        <p:txBody>
          <a:bodyPr/>
          <a:lstStyle>
            <a:lvl1pPr marL="0" indent="0">
              <a:buNone/>
              <a:defRPr>
                <a:noFill/>
              </a:defRPr>
            </a:lvl1pPr>
          </a:lstStyle>
          <a:p>
            <a:r>
              <a:rPr lang="en-GB"/>
              <a:t>Click icon to add picture</a:t>
            </a:r>
            <a:endParaRPr lang="en-PT"/>
          </a:p>
        </p:txBody>
      </p:sp>
      <p:sp>
        <p:nvSpPr>
          <p:cNvPr id="32" name="Picture Placeholder 2">
            <a:extLst>
              <a:ext uri="{FF2B5EF4-FFF2-40B4-BE49-F238E27FC236}">
                <a16:creationId xmlns:a16="http://schemas.microsoft.com/office/drawing/2014/main" id="{AA75E857-B716-BC40-A09E-D16FDA7F3CE6}"/>
              </a:ext>
            </a:extLst>
          </p:cNvPr>
          <p:cNvSpPr>
            <a:spLocks noGrp="1"/>
          </p:cNvSpPr>
          <p:nvPr>
            <p:ph type="pic" sz="quarter" idx="43"/>
          </p:nvPr>
        </p:nvSpPr>
        <p:spPr>
          <a:xfrm>
            <a:off x="8841600" y="3716407"/>
            <a:ext cx="2289600" cy="1080000"/>
          </a:xfrm>
          <a:noFill/>
        </p:spPr>
        <p:txBody>
          <a:bodyPr/>
          <a:lstStyle>
            <a:lvl1pPr marL="0" indent="0">
              <a:buNone/>
              <a:defRPr>
                <a:noFill/>
              </a:defRPr>
            </a:lvl1pPr>
          </a:lstStyle>
          <a:p>
            <a:r>
              <a:rPr lang="en-GB"/>
              <a:t>Click icon to add picture</a:t>
            </a:r>
            <a:endParaRPr lang="en-PT"/>
          </a:p>
        </p:txBody>
      </p:sp>
      <p:sp>
        <p:nvSpPr>
          <p:cNvPr id="15" name="Text Placeholder 7">
            <a:extLst>
              <a:ext uri="{FF2B5EF4-FFF2-40B4-BE49-F238E27FC236}">
                <a16:creationId xmlns:a16="http://schemas.microsoft.com/office/drawing/2014/main" id="{225BF25A-EAEB-7A47-AF98-B8605EE3A872}"/>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6" name="Title 1">
            <a:extLst>
              <a:ext uri="{FF2B5EF4-FFF2-40B4-BE49-F238E27FC236}">
                <a16:creationId xmlns:a16="http://schemas.microsoft.com/office/drawing/2014/main" id="{9CBB35CE-50C6-0846-8434-DFB962523E3F}"/>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17" name="Text Placeholder 7">
            <a:extLst>
              <a:ext uri="{FF2B5EF4-FFF2-40B4-BE49-F238E27FC236}">
                <a16:creationId xmlns:a16="http://schemas.microsoft.com/office/drawing/2014/main" id="{C8C7F4C6-73A3-514A-94B5-75CF41FA359B}"/>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88091478"/>
      </p:ext>
    </p:extLst>
  </p:cSld>
  <p:clrMapOvr>
    <a:masterClrMapping/>
  </p:clrMapOvr>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0_1_Content Grid 6">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2959200" cy="857533"/>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2959200" cy="518979"/>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2245523"/>
            <a:ext cx="2959200" cy="857533"/>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1721468"/>
            <a:ext cx="2959200" cy="518979"/>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2245523"/>
            <a:ext cx="2959200" cy="857533"/>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1721468"/>
            <a:ext cx="2959200" cy="518979"/>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2959200" cy="857533"/>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2959200" cy="518979"/>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1" name="Text Placeholder 7">
            <a:extLst>
              <a:ext uri="{FF2B5EF4-FFF2-40B4-BE49-F238E27FC236}">
                <a16:creationId xmlns:a16="http://schemas.microsoft.com/office/drawing/2014/main" id="{6DE17E62-075A-504D-8851-553C3AA4370E}"/>
              </a:ext>
            </a:extLst>
          </p:cNvPr>
          <p:cNvSpPr>
            <a:spLocks noGrp="1"/>
          </p:cNvSpPr>
          <p:nvPr>
            <p:ph type="body" sz="quarter" idx="32" hasCustomPrompt="1"/>
          </p:nvPr>
        </p:nvSpPr>
        <p:spPr>
          <a:xfrm>
            <a:off x="4615198" y="4132586"/>
            <a:ext cx="2959200" cy="857533"/>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5" name="Text Placeholder 7">
            <a:extLst>
              <a:ext uri="{FF2B5EF4-FFF2-40B4-BE49-F238E27FC236}">
                <a16:creationId xmlns:a16="http://schemas.microsoft.com/office/drawing/2014/main" id="{354F0F84-4C72-2B45-8421-67AF6C9767C7}"/>
              </a:ext>
            </a:extLst>
          </p:cNvPr>
          <p:cNvSpPr>
            <a:spLocks noGrp="1"/>
          </p:cNvSpPr>
          <p:nvPr>
            <p:ph type="body" sz="quarter" idx="33" hasCustomPrompt="1"/>
          </p:nvPr>
        </p:nvSpPr>
        <p:spPr>
          <a:xfrm>
            <a:off x="4615198" y="3608531"/>
            <a:ext cx="2959200" cy="518979"/>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6" name="Text Placeholder 7">
            <a:extLst>
              <a:ext uri="{FF2B5EF4-FFF2-40B4-BE49-F238E27FC236}">
                <a16:creationId xmlns:a16="http://schemas.microsoft.com/office/drawing/2014/main" id="{B1EB0EF6-3E97-1C43-AEE5-CAFBB232471D}"/>
              </a:ext>
            </a:extLst>
          </p:cNvPr>
          <p:cNvSpPr>
            <a:spLocks noGrp="1"/>
          </p:cNvSpPr>
          <p:nvPr>
            <p:ph type="body" sz="quarter" idx="34" hasCustomPrompt="1"/>
          </p:nvPr>
        </p:nvSpPr>
        <p:spPr>
          <a:xfrm>
            <a:off x="8150398" y="4132586"/>
            <a:ext cx="2959200" cy="857533"/>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7" name="Text Placeholder 7">
            <a:extLst>
              <a:ext uri="{FF2B5EF4-FFF2-40B4-BE49-F238E27FC236}">
                <a16:creationId xmlns:a16="http://schemas.microsoft.com/office/drawing/2014/main" id="{D776AAEC-9BBF-4B43-8D9F-3E17E9636C71}"/>
              </a:ext>
            </a:extLst>
          </p:cNvPr>
          <p:cNvSpPr>
            <a:spLocks noGrp="1"/>
          </p:cNvSpPr>
          <p:nvPr>
            <p:ph type="body" sz="quarter" idx="35" hasCustomPrompt="1"/>
          </p:nvPr>
        </p:nvSpPr>
        <p:spPr>
          <a:xfrm>
            <a:off x="8150398" y="3608531"/>
            <a:ext cx="2959200" cy="518979"/>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25" name="Text Placeholder 7">
            <a:extLst>
              <a:ext uri="{FF2B5EF4-FFF2-40B4-BE49-F238E27FC236}">
                <a16:creationId xmlns:a16="http://schemas.microsoft.com/office/drawing/2014/main" id="{28B56567-6174-3741-8E0E-21503601854A}"/>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7DC6060D-667D-C24D-A32A-F6C74E8CC0E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4403707B-0BC6-FA48-B11C-B3E36110D2BF}"/>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
        <p:nvSpPr>
          <p:cNvPr id="4" name="Picture Placeholder 3">
            <a:extLst>
              <a:ext uri="{FF2B5EF4-FFF2-40B4-BE49-F238E27FC236}">
                <a16:creationId xmlns:a16="http://schemas.microsoft.com/office/drawing/2014/main" id="{395E6A46-5F53-8B44-87B7-3E951253EB32}"/>
              </a:ext>
            </a:extLst>
          </p:cNvPr>
          <p:cNvSpPr>
            <a:spLocks noGrp="1"/>
          </p:cNvSpPr>
          <p:nvPr>
            <p:ph type="pic" sz="quarter" idx="36"/>
          </p:nvPr>
        </p:nvSpPr>
        <p:spPr>
          <a:xfrm>
            <a:off x="1079996" y="1598400"/>
            <a:ext cx="2959200" cy="36000"/>
          </a:xfrm>
          <a:solidFill>
            <a:schemeClr val="tx1"/>
          </a:solidFill>
        </p:spPr>
        <p:txBody>
          <a:bodyPr/>
          <a:lstStyle>
            <a:lvl1pPr marL="0" indent="0">
              <a:buNone/>
              <a:defRPr>
                <a:noFill/>
              </a:defRPr>
            </a:lvl1pPr>
          </a:lstStyle>
          <a:p>
            <a:endParaRPr lang="en-PT"/>
          </a:p>
        </p:txBody>
      </p:sp>
      <p:sp>
        <p:nvSpPr>
          <p:cNvPr id="28" name="Picture Placeholder 3">
            <a:extLst>
              <a:ext uri="{FF2B5EF4-FFF2-40B4-BE49-F238E27FC236}">
                <a16:creationId xmlns:a16="http://schemas.microsoft.com/office/drawing/2014/main" id="{9450EBA9-B45F-F343-9500-E350D0159E1D}"/>
              </a:ext>
            </a:extLst>
          </p:cNvPr>
          <p:cNvSpPr>
            <a:spLocks noGrp="1"/>
          </p:cNvSpPr>
          <p:nvPr>
            <p:ph type="pic" sz="quarter" idx="37"/>
          </p:nvPr>
        </p:nvSpPr>
        <p:spPr>
          <a:xfrm>
            <a:off x="4615196" y="1598400"/>
            <a:ext cx="2959200" cy="36000"/>
          </a:xfrm>
          <a:solidFill>
            <a:schemeClr val="tx1"/>
          </a:solidFill>
        </p:spPr>
        <p:txBody>
          <a:bodyPr/>
          <a:lstStyle>
            <a:lvl1pPr marL="0" indent="0">
              <a:buNone/>
              <a:defRPr>
                <a:noFill/>
              </a:defRPr>
            </a:lvl1pPr>
          </a:lstStyle>
          <a:p>
            <a:endParaRPr lang="en-PT"/>
          </a:p>
        </p:txBody>
      </p:sp>
      <p:sp>
        <p:nvSpPr>
          <p:cNvPr id="32" name="Picture Placeholder 3">
            <a:extLst>
              <a:ext uri="{FF2B5EF4-FFF2-40B4-BE49-F238E27FC236}">
                <a16:creationId xmlns:a16="http://schemas.microsoft.com/office/drawing/2014/main" id="{9079659F-75F0-CA43-9035-FA608026246D}"/>
              </a:ext>
            </a:extLst>
          </p:cNvPr>
          <p:cNvSpPr>
            <a:spLocks noGrp="1"/>
          </p:cNvSpPr>
          <p:nvPr>
            <p:ph type="pic" sz="quarter" idx="38"/>
          </p:nvPr>
        </p:nvSpPr>
        <p:spPr>
          <a:xfrm>
            <a:off x="8150396" y="1598400"/>
            <a:ext cx="2959200" cy="36000"/>
          </a:xfrm>
          <a:solidFill>
            <a:schemeClr val="tx1"/>
          </a:solidFill>
        </p:spPr>
        <p:txBody>
          <a:bodyPr/>
          <a:lstStyle>
            <a:lvl1pPr marL="0" indent="0">
              <a:buNone/>
              <a:defRPr>
                <a:noFill/>
              </a:defRPr>
            </a:lvl1pPr>
          </a:lstStyle>
          <a:p>
            <a:endParaRPr lang="en-PT"/>
          </a:p>
        </p:txBody>
      </p:sp>
      <p:sp>
        <p:nvSpPr>
          <p:cNvPr id="38" name="Picture Placeholder 3">
            <a:extLst>
              <a:ext uri="{FF2B5EF4-FFF2-40B4-BE49-F238E27FC236}">
                <a16:creationId xmlns:a16="http://schemas.microsoft.com/office/drawing/2014/main" id="{11DF51FA-9A73-FF4B-974D-DF4DD083F963}"/>
              </a:ext>
            </a:extLst>
          </p:cNvPr>
          <p:cNvSpPr>
            <a:spLocks noGrp="1"/>
          </p:cNvSpPr>
          <p:nvPr>
            <p:ph type="pic" sz="quarter" idx="39"/>
          </p:nvPr>
        </p:nvSpPr>
        <p:spPr>
          <a:xfrm>
            <a:off x="1079996" y="3484800"/>
            <a:ext cx="2959200" cy="36000"/>
          </a:xfrm>
          <a:solidFill>
            <a:schemeClr val="tx1"/>
          </a:solidFill>
        </p:spPr>
        <p:txBody>
          <a:bodyPr/>
          <a:lstStyle>
            <a:lvl1pPr marL="0" indent="0">
              <a:buNone/>
              <a:defRPr>
                <a:noFill/>
              </a:defRPr>
            </a:lvl1pPr>
          </a:lstStyle>
          <a:p>
            <a:endParaRPr lang="en-PT"/>
          </a:p>
        </p:txBody>
      </p:sp>
      <p:sp>
        <p:nvSpPr>
          <p:cNvPr id="44" name="Picture Placeholder 3">
            <a:extLst>
              <a:ext uri="{FF2B5EF4-FFF2-40B4-BE49-F238E27FC236}">
                <a16:creationId xmlns:a16="http://schemas.microsoft.com/office/drawing/2014/main" id="{14A314C4-B3B8-9E41-99BF-8CADACB4A1CF}"/>
              </a:ext>
            </a:extLst>
          </p:cNvPr>
          <p:cNvSpPr>
            <a:spLocks noGrp="1"/>
          </p:cNvSpPr>
          <p:nvPr>
            <p:ph type="pic" sz="quarter" idx="40"/>
          </p:nvPr>
        </p:nvSpPr>
        <p:spPr>
          <a:xfrm>
            <a:off x="4615196" y="3484800"/>
            <a:ext cx="2959200" cy="36000"/>
          </a:xfrm>
          <a:solidFill>
            <a:schemeClr val="tx1"/>
          </a:solidFill>
        </p:spPr>
        <p:txBody>
          <a:bodyPr/>
          <a:lstStyle>
            <a:lvl1pPr marL="0" indent="0">
              <a:buNone/>
              <a:defRPr>
                <a:noFill/>
              </a:defRPr>
            </a:lvl1pPr>
          </a:lstStyle>
          <a:p>
            <a:endParaRPr lang="en-PT"/>
          </a:p>
        </p:txBody>
      </p:sp>
      <p:sp>
        <p:nvSpPr>
          <p:cNvPr id="45" name="Picture Placeholder 3">
            <a:extLst>
              <a:ext uri="{FF2B5EF4-FFF2-40B4-BE49-F238E27FC236}">
                <a16:creationId xmlns:a16="http://schemas.microsoft.com/office/drawing/2014/main" id="{580DF27D-400C-884E-840F-0285B1EADAB9}"/>
              </a:ext>
            </a:extLst>
          </p:cNvPr>
          <p:cNvSpPr>
            <a:spLocks noGrp="1"/>
          </p:cNvSpPr>
          <p:nvPr>
            <p:ph type="pic" sz="quarter" idx="41"/>
          </p:nvPr>
        </p:nvSpPr>
        <p:spPr>
          <a:xfrm>
            <a:off x="8150396" y="3484800"/>
            <a:ext cx="2959200" cy="36000"/>
          </a:xfrm>
          <a:solidFill>
            <a:schemeClr val="tx1"/>
          </a:solidFill>
        </p:spPr>
        <p:txBody>
          <a:bodyPr/>
          <a:lstStyle>
            <a:lvl1pPr marL="0" indent="0">
              <a:buNone/>
              <a:defRPr>
                <a:noFill/>
              </a:defRPr>
            </a:lvl1pPr>
          </a:lstStyle>
          <a:p>
            <a:endParaRPr lang="en-PT"/>
          </a:p>
        </p:txBody>
      </p:sp>
    </p:spTree>
    <p:extLst>
      <p:ext uri="{BB962C8B-B14F-4D97-AF65-F5344CB8AC3E}">
        <p14:creationId xmlns:p14="http://schemas.microsoft.com/office/powerpoint/2010/main" val="490148939"/>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0_2_Content Grid 4">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4726800" cy="857533"/>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4726800" cy="518979"/>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4726800" cy="857533"/>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4726800" cy="518979"/>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5" name="Text Placeholder 7">
            <a:extLst>
              <a:ext uri="{FF2B5EF4-FFF2-40B4-BE49-F238E27FC236}">
                <a16:creationId xmlns:a16="http://schemas.microsoft.com/office/drawing/2014/main" id="{A2C398D9-63EB-CF4A-9948-12B38BFB1B92}"/>
              </a:ext>
            </a:extLst>
          </p:cNvPr>
          <p:cNvSpPr>
            <a:spLocks noGrp="1"/>
          </p:cNvSpPr>
          <p:nvPr>
            <p:ph type="body" sz="quarter" idx="32" hasCustomPrompt="1"/>
          </p:nvPr>
        </p:nvSpPr>
        <p:spPr>
          <a:xfrm>
            <a:off x="6382796" y="2245523"/>
            <a:ext cx="4726800" cy="857533"/>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26" name="Text Placeholder 7">
            <a:extLst>
              <a:ext uri="{FF2B5EF4-FFF2-40B4-BE49-F238E27FC236}">
                <a16:creationId xmlns:a16="http://schemas.microsoft.com/office/drawing/2014/main" id="{32694D55-9A3A-884B-BD19-2288DE1FADE0}"/>
              </a:ext>
            </a:extLst>
          </p:cNvPr>
          <p:cNvSpPr>
            <a:spLocks noGrp="1"/>
          </p:cNvSpPr>
          <p:nvPr>
            <p:ph type="body" sz="quarter" idx="33" hasCustomPrompt="1"/>
          </p:nvPr>
        </p:nvSpPr>
        <p:spPr>
          <a:xfrm>
            <a:off x="6382798" y="1726544"/>
            <a:ext cx="4726800" cy="518979"/>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8" name="Text Placeholder 7">
            <a:extLst>
              <a:ext uri="{FF2B5EF4-FFF2-40B4-BE49-F238E27FC236}">
                <a16:creationId xmlns:a16="http://schemas.microsoft.com/office/drawing/2014/main" id="{F9B3C98A-B3B3-124C-9DE4-3316578ECEFB}"/>
              </a:ext>
            </a:extLst>
          </p:cNvPr>
          <p:cNvSpPr>
            <a:spLocks noGrp="1"/>
          </p:cNvSpPr>
          <p:nvPr>
            <p:ph type="body" sz="quarter" idx="34" hasCustomPrompt="1"/>
          </p:nvPr>
        </p:nvSpPr>
        <p:spPr>
          <a:xfrm>
            <a:off x="6382794" y="4132586"/>
            <a:ext cx="4726800" cy="857533"/>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32" name="Text Placeholder 7">
            <a:extLst>
              <a:ext uri="{FF2B5EF4-FFF2-40B4-BE49-F238E27FC236}">
                <a16:creationId xmlns:a16="http://schemas.microsoft.com/office/drawing/2014/main" id="{748293B1-8961-5143-A89F-1AC3C960A340}"/>
              </a:ext>
            </a:extLst>
          </p:cNvPr>
          <p:cNvSpPr>
            <a:spLocks noGrp="1"/>
          </p:cNvSpPr>
          <p:nvPr>
            <p:ph type="body" sz="quarter" idx="35" hasCustomPrompt="1"/>
          </p:nvPr>
        </p:nvSpPr>
        <p:spPr>
          <a:xfrm>
            <a:off x="6382796" y="3613607"/>
            <a:ext cx="4726800" cy="518979"/>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19" name="Text Placeholder 7">
            <a:extLst>
              <a:ext uri="{FF2B5EF4-FFF2-40B4-BE49-F238E27FC236}">
                <a16:creationId xmlns:a16="http://schemas.microsoft.com/office/drawing/2014/main" id="{AFAA0023-01B5-6341-8AA6-0576079490A4}"/>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0" name="Title 1">
            <a:extLst>
              <a:ext uri="{FF2B5EF4-FFF2-40B4-BE49-F238E27FC236}">
                <a16:creationId xmlns:a16="http://schemas.microsoft.com/office/drawing/2014/main" id="{4ACC2BB1-332C-3E41-A029-B76CD243CBA4}"/>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7B82F30B-06B0-CD4E-B176-E73384D8D12E}"/>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
        <p:nvSpPr>
          <p:cNvPr id="22" name="Picture Placeholder 3">
            <a:extLst>
              <a:ext uri="{FF2B5EF4-FFF2-40B4-BE49-F238E27FC236}">
                <a16:creationId xmlns:a16="http://schemas.microsoft.com/office/drawing/2014/main" id="{DCDC8328-5FA2-3443-B700-BEF20BE9087D}"/>
              </a:ext>
            </a:extLst>
          </p:cNvPr>
          <p:cNvSpPr>
            <a:spLocks noGrp="1"/>
          </p:cNvSpPr>
          <p:nvPr>
            <p:ph type="pic" sz="quarter" idx="36"/>
          </p:nvPr>
        </p:nvSpPr>
        <p:spPr>
          <a:xfrm>
            <a:off x="1079996" y="1598400"/>
            <a:ext cx="4726800" cy="36000"/>
          </a:xfrm>
          <a:solidFill>
            <a:schemeClr val="tx1"/>
          </a:solidFill>
        </p:spPr>
        <p:txBody>
          <a:bodyPr/>
          <a:lstStyle>
            <a:lvl1pPr marL="0" indent="0">
              <a:buNone/>
              <a:defRPr>
                <a:noFill/>
              </a:defRPr>
            </a:lvl1pPr>
          </a:lstStyle>
          <a:p>
            <a:endParaRPr lang="en-PT"/>
          </a:p>
        </p:txBody>
      </p:sp>
      <p:sp>
        <p:nvSpPr>
          <p:cNvPr id="23" name="Picture Placeholder 3">
            <a:extLst>
              <a:ext uri="{FF2B5EF4-FFF2-40B4-BE49-F238E27FC236}">
                <a16:creationId xmlns:a16="http://schemas.microsoft.com/office/drawing/2014/main" id="{DEA5D29B-C5AB-CE48-BC19-DE555EC6A308}"/>
              </a:ext>
            </a:extLst>
          </p:cNvPr>
          <p:cNvSpPr>
            <a:spLocks noGrp="1"/>
          </p:cNvSpPr>
          <p:nvPr>
            <p:ph type="pic" sz="quarter" idx="37"/>
          </p:nvPr>
        </p:nvSpPr>
        <p:spPr>
          <a:xfrm>
            <a:off x="6382794" y="1598400"/>
            <a:ext cx="4726800" cy="36000"/>
          </a:xfrm>
          <a:solidFill>
            <a:schemeClr val="tx1"/>
          </a:solidFill>
        </p:spPr>
        <p:txBody>
          <a:bodyPr/>
          <a:lstStyle>
            <a:lvl1pPr marL="0" indent="0">
              <a:buNone/>
              <a:defRPr>
                <a:noFill/>
              </a:defRPr>
            </a:lvl1pPr>
          </a:lstStyle>
          <a:p>
            <a:endParaRPr lang="en-PT"/>
          </a:p>
        </p:txBody>
      </p:sp>
      <p:sp>
        <p:nvSpPr>
          <p:cNvPr id="24" name="Picture Placeholder 3">
            <a:extLst>
              <a:ext uri="{FF2B5EF4-FFF2-40B4-BE49-F238E27FC236}">
                <a16:creationId xmlns:a16="http://schemas.microsoft.com/office/drawing/2014/main" id="{BD8F75F0-6A3B-6A46-A07F-62A78528CAFB}"/>
              </a:ext>
            </a:extLst>
          </p:cNvPr>
          <p:cNvSpPr>
            <a:spLocks noGrp="1"/>
          </p:cNvSpPr>
          <p:nvPr>
            <p:ph type="pic" sz="quarter" idx="38"/>
          </p:nvPr>
        </p:nvSpPr>
        <p:spPr>
          <a:xfrm>
            <a:off x="1079996" y="3484800"/>
            <a:ext cx="4726800" cy="36000"/>
          </a:xfrm>
          <a:solidFill>
            <a:schemeClr val="tx1"/>
          </a:solidFill>
        </p:spPr>
        <p:txBody>
          <a:bodyPr/>
          <a:lstStyle>
            <a:lvl1pPr marL="0" indent="0">
              <a:buNone/>
              <a:defRPr>
                <a:noFill/>
              </a:defRPr>
            </a:lvl1pPr>
          </a:lstStyle>
          <a:p>
            <a:endParaRPr lang="en-PT"/>
          </a:p>
        </p:txBody>
      </p:sp>
      <p:sp>
        <p:nvSpPr>
          <p:cNvPr id="31" name="Picture Placeholder 3">
            <a:extLst>
              <a:ext uri="{FF2B5EF4-FFF2-40B4-BE49-F238E27FC236}">
                <a16:creationId xmlns:a16="http://schemas.microsoft.com/office/drawing/2014/main" id="{82992BE2-51D7-B949-97FE-A3A883C3DFEB}"/>
              </a:ext>
            </a:extLst>
          </p:cNvPr>
          <p:cNvSpPr>
            <a:spLocks noGrp="1"/>
          </p:cNvSpPr>
          <p:nvPr>
            <p:ph type="pic" sz="quarter" idx="39"/>
          </p:nvPr>
        </p:nvSpPr>
        <p:spPr>
          <a:xfrm>
            <a:off x="6382794" y="3484800"/>
            <a:ext cx="4726800" cy="36000"/>
          </a:xfrm>
          <a:solidFill>
            <a:schemeClr val="tx1"/>
          </a:solidFill>
        </p:spPr>
        <p:txBody>
          <a:bodyPr/>
          <a:lstStyle>
            <a:lvl1pPr marL="0" indent="0">
              <a:buNone/>
              <a:defRPr>
                <a:noFill/>
              </a:defRPr>
            </a:lvl1pPr>
          </a:lstStyle>
          <a:p>
            <a:endParaRPr lang="en-PT"/>
          </a:p>
        </p:txBody>
      </p:sp>
    </p:spTree>
    <p:extLst>
      <p:ext uri="{BB962C8B-B14F-4D97-AF65-F5344CB8AC3E}">
        <p14:creationId xmlns:p14="http://schemas.microsoft.com/office/powerpoint/2010/main" val="503616751"/>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1_1_Info Table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3494186" y="1755524"/>
            <a:ext cx="2570400" cy="834995"/>
          </a:xfrm>
          <a:prstGeom prst="rect">
            <a:avLst/>
          </a:prstGeom>
          <a:solidFill>
            <a:srgbClr val="D1F5EA"/>
          </a:solidFill>
        </p:spPr>
        <p:txBody>
          <a:bodyPr lIns="180000" tIns="180000" rIns="180000" bIns="144000" anchor="t">
            <a:spAutoFit/>
          </a:bodyPr>
          <a:lstStyle>
            <a:lvl1pPr marL="0" indent="0">
              <a:lnSpc>
                <a:spcPct val="100000"/>
              </a:lnSpc>
              <a:buNone/>
              <a:defRPr sz="11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0" name="Text Placeholder 22">
            <a:extLst>
              <a:ext uri="{FF2B5EF4-FFF2-40B4-BE49-F238E27FC236}">
                <a16:creationId xmlns:a16="http://schemas.microsoft.com/office/drawing/2014/main" id="{BBB37DEF-BE80-004C-A791-E44D6ED0CDAF}"/>
              </a:ext>
            </a:extLst>
          </p:cNvPr>
          <p:cNvSpPr>
            <a:spLocks noGrp="1"/>
          </p:cNvSpPr>
          <p:nvPr>
            <p:ph type="body" sz="quarter" idx="32" hasCustomPrompt="1"/>
          </p:nvPr>
        </p:nvSpPr>
        <p:spPr>
          <a:xfrm>
            <a:off x="622800" y="1934653"/>
            <a:ext cx="2570400" cy="369332"/>
          </a:xfrm>
        </p:spPr>
        <p:txBody>
          <a:bodyPr wrap="square" anchor="b">
            <a:spAutoFit/>
          </a:bodyPr>
          <a:lstStyle>
            <a:lvl1pPr marL="0" indent="0">
              <a:lnSpc>
                <a:spcPct val="100000"/>
              </a:lnSpc>
              <a:buNone/>
              <a:defRPr sz="1800" b="1" i="0">
                <a:solidFill>
                  <a:schemeClr val="tx2"/>
                </a:solidFill>
                <a:latin typeface="Equip Extended" panose="02000503030000020004" pitchFamily="2" charset="77"/>
              </a:defRPr>
            </a:lvl1pPr>
          </a:lstStyle>
          <a:p>
            <a:r>
              <a:rPr lang="en-GB"/>
              <a:t>Edit headline</a:t>
            </a:r>
            <a:endParaRPr lang="en-PT"/>
          </a:p>
        </p:txBody>
      </p:sp>
      <p:sp>
        <p:nvSpPr>
          <p:cNvPr id="19" name="Text Placeholder 7">
            <a:extLst>
              <a:ext uri="{FF2B5EF4-FFF2-40B4-BE49-F238E27FC236}">
                <a16:creationId xmlns:a16="http://schemas.microsoft.com/office/drawing/2014/main" id="{01FD2405-E850-EC47-ABD7-20D650145DCB}"/>
              </a:ext>
            </a:extLst>
          </p:cNvPr>
          <p:cNvSpPr>
            <a:spLocks noGrp="1"/>
          </p:cNvSpPr>
          <p:nvPr>
            <p:ph type="body" sz="quarter" idx="31" hasCustomPrompt="1"/>
          </p:nvPr>
        </p:nvSpPr>
        <p:spPr>
          <a:xfrm>
            <a:off x="622215" y="1760771"/>
            <a:ext cx="2570400" cy="303536"/>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200" b="0" i="0">
                <a:solidFill>
                  <a:schemeClr val="tx2"/>
                </a:solidFill>
                <a:latin typeface="Equip Extended Light" panose="02000503000000020004" pitchFamily="2" charset="77"/>
              </a:defRPr>
            </a:lvl1pPr>
          </a:lstStyle>
          <a:p>
            <a:pPr lvl="0"/>
            <a:r>
              <a:rPr lang="en-GB"/>
              <a:t>Edit subtitle</a:t>
            </a:r>
          </a:p>
        </p:txBody>
      </p:sp>
      <p:sp>
        <p:nvSpPr>
          <p:cNvPr id="22" name="Text Placeholder 7">
            <a:extLst>
              <a:ext uri="{FF2B5EF4-FFF2-40B4-BE49-F238E27FC236}">
                <a16:creationId xmlns:a16="http://schemas.microsoft.com/office/drawing/2014/main" id="{F0CF970B-D76A-D440-BA36-F06442274375}"/>
              </a:ext>
            </a:extLst>
          </p:cNvPr>
          <p:cNvSpPr>
            <a:spLocks noGrp="1"/>
          </p:cNvSpPr>
          <p:nvPr>
            <p:ph type="body" sz="quarter" idx="33" hasCustomPrompt="1"/>
          </p:nvPr>
        </p:nvSpPr>
        <p:spPr>
          <a:xfrm>
            <a:off x="3494186" y="2590519"/>
            <a:ext cx="2570400" cy="2998800"/>
          </a:xfrm>
          <a:prstGeom prst="rect">
            <a:avLst/>
          </a:prstGeom>
          <a:solidFill>
            <a:srgbClr val="D1F5EA"/>
          </a:solidFill>
        </p:spPr>
        <p:txBody>
          <a:bodyPr lIns="180000" tIns="180000" rIns="180000" bIns="144000" anchor="t">
            <a:noAutofit/>
          </a:bodyPr>
          <a:lstStyle>
            <a:lvl1pPr marL="171450" indent="-171450">
              <a:lnSpc>
                <a:spcPct val="100000"/>
              </a:lnSpc>
              <a:buFont typeface="Arial" panose="020B0604020202020204" pitchFamily="34" charset="0"/>
              <a:buChar char="•"/>
              <a:defRPr sz="11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3" name="Text Placeholder 7">
            <a:extLst>
              <a:ext uri="{FF2B5EF4-FFF2-40B4-BE49-F238E27FC236}">
                <a16:creationId xmlns:a16="http://schemas.microsoft.com/office/drawing/2014/main" id="{0CEA904A-B014-3746-B053-76099188B5F8}"/>
              </a:ext>
            </a:extLst>
          </p:cNvPr>
          <p:cNvSpPr>
            <a:spLocks noGrp="1"/>
          </p:cNvSpPr>
          <p:nvPr>
            <p:ph type="body" sz="quarter" idx="34" hasCustomPrompt="1"/>
          </p:nvPr>
        </p:nvSpPr>
        <p:spPr>
          <a:xfrm>
            <a:off x="6208586" y="1755524"/>
            <a:ext cx="2570400" cy="834995"/>
          </a:xfrm>
          <a:prstGeom prst="rect">
            <a:avLst/>
          </a:prstGeom>
          <a:solidFill>
            <a:srgbClr val="EFF1F4"/>
          </a:solidFill>
        </p:spPr>
        <p:txBody>
          <a:bodyPr lIns="180000" tIns="180000" rIns="180000" bIns="144000" anchor="t">
            <a:spAutoFit/>
          </a:bodyPr>
          <a:lstStyle>
            <a:lvl1pPr marL="0" indent="0">
              <a:lnSpc>
                <a:spcPct val="100000"/>
              </a:lnSpc>
              <a:buNone/>
              <a:defRPr sz="1100" b="1" i="0">
                <a:solidFill>
                  <a:schemeClr val="bg2"/>
                </a:solidFill>
                <a:latin typeface="Equip Extended" panose="02000503030000020004" pitchFamily="2" charset="77"/>
              </a:defRPr>
            </a:lvl1pPr>
          </a:lstStyle>
          <a:p>
            <a:pPr lvl="0"/>
            <a:r>
              <a:rPr lang="en-GB"/>
              <a:t>The word "technology" can also be used to refer to a collection of techniques</a:t>
            </a:r>
          </a:p>
        </p:txBody>
      </p:sp>
      <p:sp>
        <p:nvSpPr>
          <p:cNvPr id="31" name="Text Placeholder 7">
            <a:extLst>
              <a:ext uri="{FF2B5EF4-FFF2-40B4-BE49-F238E27FC236}">
                <a16:creationId xmlns:a16="http://schemas.microsoft.com/office/drawing/2014/main" id="{679F772A-C55B-574E-9E34-F6F01DB230C3}"/>
              </a:ext>
            </a:extLst>
          </p:cNvPr>
          <p:cNvSpPr>
            <a:spLocks noGrp="1"/>
          </p:cNvSpPr>
          <p:nvPr>
            <p:ph type="body" sz="quarter" idx="35" hasCustomPrompt="1"/>
          </p:nvPr>
        </p:nvSpPr>
        <p:spPr>
          <a:xfrm>
            <a:off x="6208586" y="2590519"/>
            <a:ext cx="2570400" cy="2998800"/>
          </a:xfrm>
          <a:prstGeom prst="rect">
            <a:avLst/>
          </a:prstGeom>
          <a:solidFill>
            <a:srgbClr val="EFF1F4"/>
          </a:solidFill>
        </p:spPr>
        <p:txBody>
          <a:bodyPr lIns="180000" tIns="180000" rIns="180000" bIns="144000" anchor="t">
            <a:noAutofit/>
          </a:bodyPr>
          <a:lstStyle>
            <a:lvl1pPr marL="171450" indent="-171450">
              <a:lnSpc>
                <a:spcPct val="100000"/>
              </a:lnSpc>
              <a:buClr>
                <a:srgbClr val="8693A7"/>
              </a:buClr>
              <a:buFont typeface="Arial" panose="020B0604020202020204" pitchFamily="34" charset="0"/>
              <a:buChar char="•"/>
              <a:defRPr sz="1100" b="0" i="0">
                <a:solidFill>
                  <a:schemeClr val="bg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33" name="Text Placeholder 7">
            <a:extLst>
              <a:ext uri="{FF2B5EF4-FFF2-40B4-BE49-F238E27FC236}">
                <a16:creationId xmlns:a16="http://schemas.microsoft.com/office/drawing/2014/main" id="{C1047E55-6114-6A4D-811D-E749F327667F}"/>
              </a:ext>
            </a:extLst>
          </p:cNvPr>
          <p:cNvSpPr>
            <a:spLocks noGrp="1"/>
          </p:cNvSpPr>
          <p:nvPr>
            <p:ph type="body" sz="quarter" idx="36" hasCustomPrompt="1"/>
          </p:nvPr>
        </p:nvSpPr>
        <p:spPr>
          <a:xfrm>
            <a:off x="8922986" y="1755524"/>
            <a:ext cx="2570400" cy="834995"/>
          </a:xfrm>
          <a:prstGeom prst="rect">
            <a:avLst/>
          </a:prstGeom>
          <a:solidFill>
            <a:srgbClr val="EFF1F4"/>
          </a:solidFill>
        </p:spPr>
        <p:txBody>
          <a:bodyPr lIns="180000" tIns="180000" rIns="180000" bIns="144000" anchor="t">
            <a:spAutoFit/>
          </a:bodyPr>
          <a:lstStyle>
            <a:lvl1pPr marL="0" indent="0">
              <a:lnSpc>
                <a:spcPct val="100000"/>
              </a:lnSpc>
              <a:buNone/>
              <a:defRPr sz="1100" b="1" i="0">
                <a:solidFill>
                  <a:schemeClr val="bg2"/>
                </a:solidFill>
                <a:latin typeface="Equip Extended" panose="02000503030000020004" pitchFamily="2" charset="77"/>
              </a:defRPr>
            </a:lvl1pPr>
          </a:lstStyle>
          <a:p>
            <a:pPr lvl="0"/>
            <a:r>
              <a:rPr lang="en-GB"/>
              <a:t>The word "technology" can also be used to refer to a collection of techniques</a:t>
            </a:r>
          </a:p>
        </p:txBody>
      </p:sp>
      <p:sp>
        <p:nvSpPr>
          <p:cNvPr id="35" name="Text Placeholder 7">
            <a:extLst>
              <a:ext uri="{FF2B5EF4-FFF2-40B4-BE49-F238E27FC236}">
                <a16:creationId xmlns:a16="http://schemas.microsoft.com/office/drawing/2014/main" id="{70CC261A-E3CD-8547-B4FB-51AE5DD6D404}"/>
              </a:ext>
            </a:extLst>
          </p:cNvPr>
          <p:cNvSpPr>
            <a:spLocks noGrp="1"/>
          </p:cNvSpPr>
          <p:nvPr>
            <p:ph type="body" sz="quarter" idx="37" hasCustomPrompt="1"/>
          </p:nvPr>
        </p:nvSpPr>
        <p:spPr>
          <a:xfrm>
            <a:off x="8922986" y="2590519"/>
            <a:ext cx="2570400" cy="2998800"/>
          </a:xfrm>
          <a:prstGeom prst="rect">
            <a:avLst/>
          </a:prstGeom>
          <a:solidFill>
            <a:srgbClr val="EFF1F4"/>
          </a:solidFill>
        </p:spPr>
        <p:txBody>
          <a:bodyPr lIns="180000" tIns="180000" rIns="180000" bIns="144000" anchor="t">
            <a:noAutofit/>
          </a:bodyPr>
          <a:lstStyle>
            <a:lvl1pPr marL="171450" indent="-171450">
              <a:lnSpc>
                <a:spcPct val="100000"/>
              </a:lnSpc>
              <a:buClr>
                <a:srgbClr val="8693A7"/>
              </a:buClr>
              <a:buFont typeface="Arial" panose="020B0604020202020204" pitchFamily="34" charset="0"/>
              <a:buChar char="•"/>
              <a:defRPr sz="1100" b="0" i="0">
                <a:solidFill>
                  <a:schemeClr val="bg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7" name="Text Placeholder 7">
            <a:extLst>
              <a:ext uri="{FF2B5EF4-FFF2-40B4-BE49-F238E27FC236}">
                <a16:creationId xmlns:a16="http://schemas.microsoft.com/office/drawing/2014/main" id="{E06D7953-ED67-374B-8B1C-AD763AE91353}"/>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8" name="Title 1">
            <a:extLst>
              <a:ext uri="{FF2B5EF4-FFF2-40B4-BE49-F238E27FC236}">
                <a16:creationId xmlns:a16="http://schemas.microsoft.com/office/drawing/2014/main" id="{A11B7837-FE26-4548-865D-628042780859}"/>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C8B928B9-686C-7849-B277-36F4A8B6D997}"/>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
        <p:nvSpPr>
          <p:cNvPr id="4" name="Picture Placeholder 3">
            <a:extLst>
              <a:ext uri="{FF2B5EF4-FFF2-40B4-BE49-F238E27FC236}">
                <a16:creationId xmlns:a16="http://schemas.microsoft.com/office/drawing/2014/main" id="{06D3786B-D7ED-474F-8878-5D02DDC760EA}"/>
              </a:ext>
            </a:extLst>
          </p:cNvPr>
          <p:cNvSpPr>
            <a:spLocks noGrp="1"/>
          </p:cNvSpPr>
          <p:nvPr>
            <p:ph type="pic" sz="quarter" idx="38"/>
          </p:nvPr>
        </p:nvSpPr>
        <p:spPr>
          <a:xfrm>
            <a:off x="3494186" y="1720758"/>
            <a:ext cx="2570400" cy="36000"/>
          </a:xfrm>
          <a:solidFill>
            <a:schemeClr val="tx1"/>
          </a:solidFill>
        </p:spPr>
        <p:txBody>
          <a:bodyPr/>
          <a:lstStyle>
            <a:lvl1pPr marL="0" indent="0">
              <a:buNone/>
              <a:defRPr>
                <a:noFill/>
              </a:defRPr>
            </a:lvl1pPr>
          </a:lstStyle>
          <a:p>
            <a:endParaRPr lang="en-PT"/>
          </a:p>
        </p:txBody>
      </p:sp>
      <p:sp>
        <p:nvSpPr>
          <p:cNvPr id="25" name="Picture Placeholder 3">
            <a:extLst>
              <a:ext uri="{FF2B5EF4-FFF2-40B4-BE49-F238E27FC236}">
                <a16:creationId xmlns:a16="http://schemas.microsoft.com/office/drawing/2014/main" id="{61ED986F-2747-124A-91F7-BAD7FF04F2C8}"/>
              </a:ext>
            </a:extLst>
          </p:cNvPr>
          <p:cNvSpPr>
            <a:spLocks noGrp="1"/>
          </p:cNvSpPr>
          <p:nvPr>
            <p:ph type="pic" sz="quarter" idx="39"/>
          </p:nvPr>
        </p:nvSpPr>
        <p:spPr>
          <a:xfrm>
            <a:off x="6208586" y="1720758"/>
            <a:ext cx="2570400" cy="36000"/>
          </a:xfrm>
          <a:solidFill>
            <a:schemeClr val="bg2"/>
          </a:solidFill>
        </p:spPr>
        <p:txBody>
          <a:bodyPr/>
          <a:lstStyle>
            <a:lvl1pPr marL="0" indent="0">
              <a:buNone/>
              <a:defRPr>
                <a:noFill/>
              </a:defRPr>
            </a:lvl1pPr>
          </a:lstStyle>
          <a:p>
            <a:endParaRPr lang="en-PT"/>
          </a:p>
        </p:txBody>
      </p:sp>
      <p:sp>
        <p:nvSpPr>
          <p:cNvPr id="26" name="Picture Placeholder 3">
            <a:extLst>
              <a:ext uri="{FF2B5EF4-FFF2-40B4-BE49-F238E27FC236}">
                <a16:creationId xmlns:a16="http://schemas.microsoft.com/office/drawing/2014/main" id="{BE8C978A-E664-3744-B198-91E2FAFA016B}"/>
              </a:ext>
            </a:extLst>
          </p:cNvPr>
          <p:cNvSpPr>
            <a:spLocks noGrp="1"/>
          </p:cNvSpPr>
          <p:nvPr>
            <p:ph type="pic" sz="quarter" idx="40"/>
          </p:nvPr>
        </p:nvSpPr>
        <p:spPr>
          <a:xfrm>
            <a:off x="8922986" y="1720758"/>
            <a:ext cx="2570400" cy="36000"/>
          </a:xfrm>
          <a:solidFill>
            <a:schemeClr val="bg2"/>
          </a:solidFill>
        </p:spPr>
        <p:txBody>
          <a:bodyPr/>
          <a:lstStyle>
            <a:lvl1pPr marL="0" indent="0">
              <a:buNone/>
              <a:defRPr>
                <a:noFill/>
              </a:defRPr>
            </a:lvl1pPr>
          </a:lstStyle>
          <a:p>
            <a:endParaRPr lang="en-PT"/>
          </a:p>
        </p:txBody>
      </p:sp>
    </p:spTree>
    <p:extLst>
      <p:ext uri="{BB962C8B-B14F-4D97-AF65-F5344CB8AC3E}">
        <p14:creationId xmlns:p14="http://schemas.microsoft.com/office/powerpoint/2010/main" val="1466371451"/>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1_1_Compare">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20" name="Text Placeholder 7">
            <a:extLst>
              <a:ext uri="{FF2B5EF4-FFF2-40B4-BE49-F238E27FC236}">
                <a16:creationId xmlns:a16="http://schemas.microsoft.com/office/drawing/2014/main" id="{0714DED2-2161-5F44-92C1-5B14851F68E8}"/>
              </a:ext>
            </a:extLst>
          </p:cNvPr>
          <p:cNvSpPr>
            <a:spLocks noGrp="1"/>
          </p:cNvSpPr>
          <p:nvPr>
            <p:ph type="body" sz="quarter" idx="31" hasCustomPrompt="1"/>
          </p:nvPr>
        </p:nvSpPr>
        <p:spPr>
          <a:xfrm>
            <a:off x="622215" y="2153053"/>
            <a:ext cx="4338000" cy="395869"/>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800" b="0" i="0">
                <a:solidFill>
                  <a:schemeClr val="tx2"/>
                </a:solidFill>
                <a:latin typeface="Equip Extended" panose="02000503030000020004" pitchFamily="2" charset="77"/>
              </a:defRPr>
            </a:lvl1pPr>
          </a:lstStyle>
          <a:p>
            <a:pPr lvl="0"/>
            <a:r>
              <a:rPr lang="en-GB"/>
              <a:t>Edit description</a:t>
            </a:r>
          </a:p>
        </p:txBody>
      </p:sp>
      <p:pic>
        <p:nvPicPr>
          <p:cNvPr id="21" name="r1Asset 2.png" descr="r1Asset 2.png">
            <a:extLst>
              <a:ext uri="{FF2B5EF4-FFF2-40B4-BE49-F238E27FC236}">
                <a16:creationId xmlns:a16="http://schemas.microsoft.com/office/drawing/2014/main" id="{99C7C0EE-E1E7-724D-97B0-ED5987EC747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692">
            <a:off x="8079122" y="1651243"/>
            <a:ext cx="1036144" cy="85114"/>
          </a:xfrm>
          <a:prstGeom prst="rect">
            <a:avLst/>
          </a:prstGeom>
          <a:ln w="12700">
            <a:miter lim="400000"/>
          </a:ln>
        </p:spPr>
      </p:pic>
      <p:sp>
        <p:nvSpPr>
          <p:cNvPr id="22" name="Text Placeholder 7">
            <a:extLst>
              <a:ext uri="{FF2B5EF4-FFF2-40B4-BE49-F238E27FC236}">
                <a16:creationId xmlns:a16="http://schemas.microsoft.com/office/drawing/2014/main" id="{D4C39B6E-C352-0F4E-82D0-149345319966}"/>
              </a:ext>
            </a:extLst>
          </p:cNvPr>
          <p:cNvSpPr>
            <a:spLocks noGrp="1"/>
          </p:cNvSpPr>
          <p:nvPr>
            <p:ph type="body" sz="quarter" idx="32" hasCustomPrompt="1"/>
          </p:nvPr>
        </p:nvSpPr>
        <p:spPr>
          <a:xfrm>
            <a:off x="6993386" y="983284"/>
            <a:ext cx="3240000" cy="334313"/>
          </a:xfrm>
          <a:prstGeom prst="rect">
            <a:avLst/>
          </a:prstGeom>
        </p:spPr>
        <p:txBody>
          <a:bodyPr wrap="square" tIns="72000" numCol="1" spcCol="720000" anchor="t">
            <a:spAutoFit/>
          </a:bodyPr>
          <a:lstStyle>
            <a:lvl1pPr marL="0" indent="0" algn="ctr">
              <a:lnSpc>
                <a:spcPct val="100000"/>
              </a:lnSpc>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description</a:t>
            </a:r>
          </a:p>
        </p:txBody>
      </p:sp>
      <p:sp>
        <p:nvSpPr>
          <p:cNvPr id="31" name="Text Placeholder 7">
            <a:extLst>
              <a:ext uri="{FF2B5EF4-FFF2-40B4-BE49-F238E27FC236}">
                <a16:creationId xmlns:a16="http://schemas.microsoft.com/office/drawing/2014/main" id="{6E42A130-2E6F-CE48-9410-7FB484837826}"/>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39" name="Text Placeholder 7">
            <a:extLst>
              <a:ext uri="{FF2B5EF4-FFF2-40B4-BE49-F238E27FC236}">
                <a16:creationId xmlns:a16="http://schemas.microsoft.com/office/drawing/2014/main" id="{2C3E78E0-393F-274D-86D6-1FA2571F0610}"/>
              </a:ext>
            </a:extLst>
          </p:cNvPr>
          <p:cNvSpPr>
            <a:spLocks noGrp="1"/>
          </p:cNvSpPr>
          <p:nvPr>
            <p:ph type="body" sz="quarter" idx="33" hasCustomPrompt="1"/>
          </p:nvPr>
        </p:nvSpPr>
        <p:spPr>
          <a:xfrm>
            <a:off x="5679386" y="2153052"/>
            <a:ext cx="2934000" cy="792000"/>
          </a:xfrm>
          <a:prstGeom prst="rect">
            <a:avLst/>
          </a:prstGeom>
          <a:solidFill>
            <a:schemeClr val="accent4"/>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40" name="Text Placeholder 7">
            <a:extLst>
              <a:ext uri="{FF2B5EF4-FFF2-40B4-BE49-F238E27FC236}">
                <a16:creationId xmlns:a16="http://schemas.microsoft.com/office/drawing/2014/main" id="{75B144BD-DF32-7446-A774-515B3F46C51A}"/>
              </a:ext>
            </a:extLst>
          </p:cNvPr>
          <p:cNvSpPr>
            <a:spLocks noGrp="1"/>
          </p:cNvSpPr>
          <p:nvPr>
            <p:ph type="body" sz="quarter" idx="34" hasCustomPrompt="1"/>
          </p:nvPr>
        </p:nvSpPr>
        <p:spPr>
          <a:xfrm>
            <a:off x="8613386" y="2153052"/>
            <a:ext cx="2880000" cy="792000"/>
          </a:xfrm>
          <a:prstGeom prst="rect">
            <a:avLst/>
          </a:prstGeom>
          <a:solidFill>
            <a:srgbClr val="D1F5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2"/>
                </a:solidFill>
                <a:latin typeface="Equip Extended" panose="02000503030000020004" pitchFamily="2" charset="77"/>
              </a:defRPr>
            </a:lvl1pPr>
          </a:lstStyle>
          <a:p>
            <a:pPr lvl="0"/>
            <a:r>
              <a:rPr lang="en-GB"/>
              <a:t>Edit description</a:t>
            </a:r>
          </a:p>
        </p:txBody>
      </p:sp>
      <p:sp>
        <p:nvSpPr>
          <p:cNvPr id="43" name="Text Placeholder 7">
            <a:extLst>
              <a:ext uri="{FF2B5EF4-FFF2-40B4-BE49-F238E27FC236}">
                <a16:creationId xmlns:a16="http://schemas.microsoft.com/office/drawing/2014/main" id="{AFEA1CF0-CF8B-7C45-98E1-BE94C243BDA7}"/>
              </a:ext>
            </a:extLst>
          </p:cNvPr>
          <p:cNvSpPr>
            <a:spLocks noGrp="1"/>
          </p:cNvSpPr>
          <p:nvPr>
            <p:ph type="body" sz="quarter" idx="36" hasCustomPrompt="1"/>
          </p:nvPr>
        </p:nvSpPr>
        <p:spPr>
          <a:xfrm>
            <a:off x="5679385" y="3067456"/>
            <a:ext cx="2934000" cy="792000"/>
          </a:xfrm>
          <a:prstGeom prst="rect">
            <a:avLst/>
          </a:prstGeom>
          <a:solidFill>
            <a:srgbClr val="205465"/>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44" name="Text Placeholder 7">
            <a:extLst>
              <a:ext uri="{FF2B5EF4-FFF2-40B4-BE49-F238E27FC236}">
                <a16:creationId xmlns:a16="http://schemas.microsoft.com/office/drawing/2014/main" id="{8CB68FB8-0491-0C48-A147-91A0B1C11319}"/>
              </a:ext>
            </a:extLst>
          </p:cNvPr>
          <p:cNvSpPr>
            <a:spLocks noGrp="1"/>
          </p:cNvSpPr>
          <p:nvPr>
            <p:ph type="body" sz="quarter" idx="37" hasCustomPrompt="1"/>
          </p:nvPr>
        </p:nvSpPr>
        <p:spPr>
          <a:xfrm>
            <a:off x="8560800" y="3067456"/>
            <a:ext cx="2934000" cy="792000"/>
          </a:xfrm>
          <a:prstGeom prst="rect">
            <a:avLst/>
          </a:prstGeom>
          <a:solidFill>
            <a:srgbClr val="D1F5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2"/>
                </a:solidFill>
                <a:latin typeface="Equip Extended" panose="02000503030000020004" pitchFamily="2" charset="77"/>
              </a:defRPr>
            </a:lvl1pPr>
          </a:lstStyle>
          <a:p>
            <a:pPr lvl="0"/>
            <a:r>
              <a:rPr lang="en-GB"/>
              <a:t>Edit description</a:t>
            </a:r>
          </a:p>
        </p:txBody>
      </p:sp>
      <p:sp>
        <p:nvSpPr>
          <p:cNvPr id="49" name="Text Placeholder 7">
            <a:extLst>
              <a:ext uri="{FF2B5EF4-FFF2-40B4-BE49-F238E27FC236}">
                <a16:creationId xmlns:a16="http://schemas.microsoft.com/office/drawing/2014/main" id="{0EA55065-BEA9-854D-96EA-0864C0EEAEDD}"/>
              </a:ext>
            </a:extLst>
          </p:cNvPr>
          <p:cNvSpPr>
            <a:spLocks noGrp="1"/>
          </p:cNvSpPr>
          <p:nvPr>
            <p:ph type="body" sz="quarter" idx="39" hasCustomPrompt="1"/>
          </p:nvPr>
        </p:nvSpPr>
        <p:spPr>
          <a:xfrm>
            <a:off x="5679385" y="3981860"/>
            <a:ext cx="2934000" cy="792000"/>
          </a:xfrm>
          <a:prstGeom prst="rect">
            <a:avLst/>
          </a:prstGeom>
          <a:solidFill>
            <a:srgbClr val="2D807B"/>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50" name="Text Placeholder 7">
            <a:extLst>
              <a:ext uri="{FF2B5EF4-FFF2-40B4-BE49-F238E27FC236}">
                <a16:creationId xmlns:a16="http://schemas.microsoft.com/office/drawing/2014/main" id="{A0E99508-C6C5-AD41-BDF8-E368F4DD156C}"/>
              </a:ext>
            </a:extLst>
          </p:cNvPr>
          <p:cNvSpPr>
            <a:spLocks noGrp="1"/>
          </p:cNvSpPr>
          <p:nvPr>
            <p:ph type="body" sz="quarter" idx="40" hasCustomPrompt="1"/>
          </p:nvPr>
        </p:nvSpPr>
        <p:spPr>
          <a:xfrm>
            <a:off x="8560800" y="3981860"/>
            <a:ext cx="2934000" cy="792000"/>
          </a:xfrm>
          <a:prstGeom prst="rect">
            <a:avLst/>
          </a:prstGeom>
          <a:solidFill>
            <a:srgbClr val="D1F5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2"/>
                </a:solidFill>
                <a:latin typeface="Equip Extended" panose="02000503030000020004" pitchFamily="2" charset="77"/>
              </a:defRPr>
            </a:lvl1pPr>
          </a:lstStyle>
          <a:p>
            <a:pPr lvl="0"/>
            <a:r>
              <a:rPr lang="en-GB"/>
              <a:t>Edit description</a:t>
            </a:r>
          </a:p>
        </p:txBody>
      </p:sp>
      <p:sp>
        <p:nvSpPr>
          <p:cNvPr id="53" name="Text Placeholder 7">
            <a:extLst>
              <a:ext uri="{FF2B5EF4-FFF2-40B4-BE49-F238E27FC236}">
                <a16:creationId xmlns:a16="http://schemas.microsoft.com/office/drawing/2014/main" id="{48ABF11D-9DAF-5440-8B39-8A165F464FD2}"/>
              </a:ext>
            </a:extLst>
          </p:cNvPr>
          <p:cNvSpPr>
            <a:spLocks noGrp="1"/>
          </p:cNvSpPr>
          <p:nvPr>
            <p:ph type="body" sz="quarter" idx="42" hasCustomPrompt="1"/>
          </p:nvPr>
        </p:nvSpPr>
        <p:spPr>
          <a:xfrm>
            <a:off x="5679385" y="4896264"/>
            <a:ext cx="2934000" cy="792000"/>
          </a:xfrm>
          <a:prstGeom prst="rect">
            <a:avLst/>
          </a:prstGeom>
          <a:solidFill>
            <a:srgbClr val="3AAB94"/>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54" name="Text Placeholder 7">
            <a:extLst>
              <a:ext uri="{FF2B5EF4-FFF2-40B4-BE49-F238E27FC236}">
                <a16:creationId xmlns:a16="http://schemas.microsoft.com/office/drawing/2014/main" id="{9677DE9D-2501-444A-9FCD-D4F0A339AC8D}"/>
              </a:ext>
            </a:extLst>
          </p:cNvPr>
          <p:cNvSpPr>
            <a:spLocks noGrp="1"/>
          </p:cNvSpPr>
          <p:nvPr>
            <p:ph type="body" sz="quarter" idx="43" hasCustomPrompt="1"/>
          </p:nvPr>
        </p:nvSpPr>
        <p:spPr>
          <a:xfrm>
            <a:off x="8560800" y="4896264"/>
            <a:ext cx="2934000" cy="792000"/>
          </a:xfrm>
          <a:prstGeom prst="rect">
            <a:avLst/>
          </a:prstGeom>
          <a:solidFill>
            <a:srgbClr val="D1F5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2"/>
                </a:solidFill>
                <a:latin typeface="Equip Extended" panose="02000503030000020004" pitchFamily="2" charset="77"/>
              </a:defRPr>
            </a:lvl1pPr>
          </a:lstStyle>
          <a:p>
            <a:pPr lvl="0"/>
            <a:r>
              <a:rPr lang="en-GB"/>
              <a:t>Edit description</a:t>
            </a:r>
          </a:p>
        </p:txBody>
      </p:sp>
      <p:sp>
        <p:nvSpPr>
          <p:cNvPr id="57" name="Title 1">
            <a:extLst>
              <a:ext uri="{FF2B5EF4-FFF2-40B4-BE49-F238E27FC236}">
                <a16:creationId xmlns:a16="http://schemas.microsoft.com/office/drawing/2014/main" id="{C0356F5A-298E-1E4F-8A80-AEECD94E44E0}"/>
              </a:ext>
            </a:extLst>
          </p:cNvPr>
          <p:cNvSpPr>
            <a:spLocks noGrp="1"/>
          </p:cNvSpPr>
          <p:nvPr>
            <p:ph type="title" hasCustomPrompt="1"/>
          </p:nvPr>
        </p:nvSpPr>
        <p:spPr>
          <a:xfrm>
            <a:off x="626400" y="481125"/>
            <a:ext cx="4333814" cy="488201"/>
          </a:xfrm>
          <a:prstGeom prst="rect">
            <a:avLst/>
          </a:prstGeom>
        </p:spPr>
        <p:txBody>
          <a:bodyPr wrap="square"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58" name="Text Placeholder 7">
            <a:extLst>
              <a:ext uri="{FF2B5EF4-FFF2-40B4-BE49-F238E27FC236}">
                <a16:creationId xmlns:a16="http://schemas.microsoft.com/office/drawing/2014/main" id="{67D5818A-2247-974B-9F65-E972B302B00C}"/>
              </a:ext>
            </a:extLst>
          </p:cNvPr>
          <p:cNvSpPr>
            <a:spLocks noGrp="1"/>
          </p:cNvSpPr>
          <p:nvPr>
            <p:ph type="body" sz="quarter" idx="29" hasCustomPrompt="1"/>
          </p:nvPr>
        </p:nvSpPr>
        <p:spPr>
          <a:xfrm>
            <a:off x="626401" y="930188"/>
            <a:ext cx="4333814"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
        <p:nvSpPr>
          <p:cNvPr id="59" name="Text Placeholder 7">
            <a:extLst>
              <a:ext uri="{FF2B5EF4-FFF2-40B4-BE49-F238E27FC236}">
                <a16:creationId xmlns:a16="http://schemas.microsoft.com/office/drawing/2014/main" id="{E27AFBE8-0396-9444-919D-54BF4ACA73AE}"/>
              </a:ext>
            </a:extLst>
          </p:cNvPr>
          <p:cNvSpPr>
            <a:spLocks noGrp="1"/>
          </p:cNvSpPr>
          <p:nvPr>
            <p:ph type="body" sz="quarter" idx="35" hasCustomPrompt="1"/>
          </p:nvPr>
        </p:nvSpPr>
        <p:spPr>
          <a:xfrm>
            <a:off x="8236800" y="2225052"/>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
        <p:nvSpPr>
          <p:cNvPr id="60" name="Text Placeholder 7">
            <a:extLst>
              <a:ext uri="{FF2B5EF4-FFF2-40B4-BE49-F238E27FC236}">
                <a16:creationId xmlns:a16="http://schemas.microsoft.com/office/drawing/2014/main" id="{F61821AA-302A-9944-ACB0-C3BEEFF95619}"/>
              </a:ext>
            </a:extLst>
          </p:cNvPr>
          <p:cNvSpPr>
            <a:spLocks noGrp="1"/>
          </p:cNvSpPr>
          <p:nvPr>
            <p:ph type="body" sz="quarter" idx="44" hasCustomPrompt="1"/>
          </p:nvPr>
        </p:nvSpPr>
        <p:spPr>
          <a:xfrm>
            <a:off x="8236800" y="3140439"/>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
        <p:nvSpPr>
          <p:cNvPr id="61" name="Text Placeholder 7">
            <a:extLst>
              <a:ext uri="{FF2B5EF4-FFF2-40B4-BE49-F238E27FC236}">
                <a16:creationId xmlns:a16="http://schemas.microsoft.com/office/drawing/2014/main" id="{A761C271-209A-CB4A-8CE6-9EC6EC5D5DA3}"/>
              </a:ext>
            </a:extLst>
          </p:cNvPr>
          <p:cNvSpPr>
            <a:spLocks noGrp="1"/>
          </p:cNvSpPr>
          <p:nvPr>
            <p:ph type="body" sz="quarter" idx="45" hasCustomPrompt="1"/>
          </p:nvPr>
        </p:nvSpPr>
        <p:spPr>
          <a:xfrm>
            <a:off x="8236800" y="4056247"/>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
        <p:nvSpPr>
          <p:cNvPr id="62" name="Text Placeholder 7">
            <a:extLst>
              <a:ext uri="{FF2B5EF4-FFF2-40B4-BE49-F238E27FC236}">
                <a16:creationId xmlns:a16="http://schemas.microsoft.com/office/drawing/2014/main" id="{F3D16181-B31F-1245-8E9F-D5471F4CBD4E}"/>
              </a:ext>
            </a:extLst>
          </p:cNvPr>
          <p:cNvSpPr>
            <a:spLocks noGrp="1"/>
          </p:cNvSpPr>
          <p:nvPr>
            <p:ph type="body" sz="quarter" idx="46" hasCustomPrompt="1"/>
          </p:nvPr>
        </p:nvSpPr>
        <p:spPr>
          <a:xfrm>
            <a:off x="8236800" y="4970651"/>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Tree>
    <p:extLst>
      <p:ext uri="{BB962C8B-B14F-4D97-AF65-F5344CB8AC3E}">
        <p14:creationId xmlns:p14="http://schemas.microsoft.com/office/powerpoint/2010/main" val="3127231294"/>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2_1_Quotes Blue">
    <p:bg>
      <p:bgPr>
        <a:solidFill>
          <a:schemeClr val="accent4"/>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943997" y="3769143"/>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 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943997" y="3445709"/>
            <a:ext cx="2797200" cy="318924"/>
          </a:xfrm>
          <a:prstGeom prst="rect">
            <a:avLst/>
          </a:prstGeom>
        </p:spPr>
        <p:txBody>
          <a:bodyPr wrap="square"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name</a:t>
            </a:r>
          </a:p>
        </p:txBody>
      </p:sp>
      <p:sp>
        <p:nvSpPr>
          <p:cNvPr id="44" name="Text Placeholder 7">
            <a:extLst>
              <a:ext uri="{FF2B5EF4-FFF2-40B4-BE49-F238E27FC236}">
                <a16:creationId xmlns:a16="http://schemas.microsoft.com/office/drawing/2014/main" id="{B5142791-BBE3-5C4E-968E-02EE0E8B2BC9}"/>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3" name="TextBox 2">
            <a:extLst>
              <a:ext uri="{FF2B5EF4-FFF2-40B4-BE49-F238E27FC236}">
                <a16:creationId xmlns:a16="http://schemas.microsoft.com/office/drawing/2014/main" id="{887C61D2-B01E-A14D-A3C4-B70E84D40EC0}"/>
              </a:ext>
            </a:extLst>
          </p:cNvPr>
          <p:cNvSpPr txBox="1"/>
          <p:nvPr/>
        </p:nvSpPr>
        <p:spPr>
          <a:xfrm>
            <a:off x="966780" y="1379958"/>
            <a:ext cx="630301" cy="1323439"/>
          </a:xfrm>
          <a:prstGeom prst="rect">
            <a:avLst/>
          </a:prstGeom>
          <a:noFill/>
        </p:spPr>
        <p:txBody>
          <a:bodyPr wrap="none" rtlCol="0">
            <a:spAutoFit/>
          </a:bodyPr>
          <a:lstStyle/>
          <a:p>
            <a:r>
              <a:rPr lang="en-PT" sz="8000" b="1" i="0" dirty="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p:nvSpPr>
        <p:spPr>
          <a:xfrm>
            <a:off x="10602823" y="5051551"/>
            <a:ext cx="628698" cy="1323439"/>
          </a:xfrm>
          <a:prstGeom prst="rect">
            <a:avLst/>
          </a:prstGeom>
          <a:noFill/>
        </p:spPr>
        <p:txBody>
          <a:bodyPr wrap="none" rtlCol="0" anchor="b">
            <a:noAutofit/>
          </a:bodyPr>
          <a:lstStyle/>
          <a:p>
            <a:r>
              <a:rPr lang="en-PT" sz="8000" b="1" i="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1943998" y="2211834"/>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5028407" y="3340920"/>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6371592" y="4194182"/>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6371592" y="3870748"/>
            <a:ext cx="2797200" cy="318924"/>
          </a:xfrm>
          <a:prstGeom prst="rect">
            <a:avLst/>
          </a:prstGeom>
        </p:spPr>
        <p:txBody>
          <a:bodyPr wrap="square"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6371593" y="2636873"/>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9456002" y="3765959"/>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34" name="Title 1">
            <a:extLst>
              <a:ext uri="{FF2B5EF4-FFF2-40B4-BE49-F238E27FC236}">
                <a16:creationId xmlns:a16="http://schemas.microsoft.com/office/drawing/2014/main" id="{072889E0-E7E5-E147-843C-BE83DEDDF91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chemeClr val="bg1"/>
                </a:solidFill>
                <a:latin typeface="Equip Extended" panose="02000503030000020004" pitchFamily="2" charset="77"/>
              </a:defRPr>
            </a:lvl1pPr>
          </a:lstStyle>
          <a:p>
            <a:r>
              <a:rPr lang="en-GB"/>
              <a:t>Edit title</a:t>
            </a:r>
            <a:endParaRPr lang="en-PT"/>
          </a:p>
        </p:txBody>
      </p:sp>
      <p:sp>
        <p:nvSpPr>
          <p:cNvPr id="35" name="Text Placeholder 7">
            <a:extLst>
              <a:ext uri="{FF2B5EF4-FFF2-40B4-BE49-F238E27FC236}">
                <a16:creationId xmlns:a16="http://schemas.microsoft.com/office/drawing/2014/main" id="{191DEFED-AA81-4D42-88DF-A4B7EFBEDCBB}"/>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chemeClr val="bg1"/>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3599560475"/>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2_2_Quotes Purple">
    <p:bg>
      <p:bgPr>
        <a:solidFill>
          <a:schemeClr val="accent2"/>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943997" y="3769143"/>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 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943997" y="3445709"/>
            <a:ext cx="2797200" cy="318924"/>
          </a:xfrm>
          <a:prstGeom prst="rect">
            <a:avLst/>
          </a:prstGeom>
        </p:spPr>
        <p:txBody>
          <a:bodyPr wrap="square"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name</a:t>
            </a:r>
          </a:p>
        </p:txBody>
      </p:sp>
      <p:sp>
        <p:nvSpPr>
          <p:cNvPr id="44" name="Text Placeholder 7">
            <a:extLst>
              <a:ext uri="{FF2B5EF4-FFF2-40B4-BE49-F238E27FC236}">
                <a16:creationId xmlns:a16="http://schemas.microsoft.com/office/drawing/2014/main" id="{B5142791-BBE3-5C4E-968E-02EE0E8B2BC9}"/>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3" name="TextBox 2">
            <a:extLst>
              <a:ext uri="{FF2B5EF4-FFF2-40B4-BE49-F238E27FC236}">
                <a16:creationId xmlns:a16="http://schemas.microsoft.com/office/drawing/2014/main" id="{887C61D2-B01E-A14D-A3C4-B70E84D40EC0}"/>
              </a:ext>
            </a:extLst>
          </p:cNvPr>
          <p:cNvSpPr txBox="1"/>
          <p:nvPr/>
        </p:nvSpPr>
        <p:spPr>
          <a:xfrm>
            <a:off x="966780" y="1379958"/>
            <a:ext cx="630301" cy="1323439"/>
          </a:xfrm>
          <a:prstGeom prst="rect">
            <a:avLst/>
          </a:prstGeom>
          <a:noFill/>
        </p:spPr>
        <p:txBody>
          <a:bodyPr wrap="none" rtlCol="0">
            <a:spAutoFit/>
          </a:bodyPr>
          <a:lstStyle/>
          <a:p>
            <a:r>
              <a:rPr lang="en-PT" sz="8000" b="1" i="0" dirty="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p:nvSpPr>
        <p:spPr>
          <a:xfrm>
            <a:off x="10602823" y="5051551"/>
            <a:ext cx="628698" cy="1323439"/>
          </a:xfrm>
          <a:prstGeom prst="rect">
            <a:avLst/>
          </a:prstGeom>
          <a:noFill/>
        </p:spPr>
        <p:txBody>
          <a:bodyPr wrap="none" rtlCol="0" anchor="b">
            <a:noAutofit/>
          </a:bodyPr>
          <a:lstStyle/>
          <a:p>
            <a:r>
              <a:rPr lang="en-PT" sz="8000" b="1" i="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1943998" y="2211834"/>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5028407" y="3340920"/>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6371592" y="4194182"/>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6371592" y="3870748"/>
            <a:ext cx="2797200" cy="318924"/>
          </a:xfrm>
          <a:prstGeom prst="rect">
            <a:avLst/>
          </a:prstGeom>
        </p:spPr>
        <p:txBody>
          <a:bodyPr wrap="square"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6371593" y="2636873"/>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9456002" y="3765959"/>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34" name="Title 1">
            <a:extLst>
              <a:ext uri="{FF2B5EF4-FFF2-40B4-BE49-F238E27FC236}">
                <a16:creationId xmlns:a16="http://schemas.microsoft.com/office/drawing/2014/main" id="{072889E0-E7E5-E147-843C-BE83DEDDF91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chemeClr val="bg1"/>
                </a:solidFill>
                <a:latin typeface="Equip Extended" panose="02000503030000020004" pitchFamily="2" charset="77"/>
              </a:defRPr>
            </a:lvl1pPr>
          </a:lstStyle>
          <a:p>
            <a:r>
              <a:rPr lang="en-GB"/>
              <a:t>Edit title</a:t>
            </a:r>
            <a:endParaRPr lang="en-PT"/>
          </a:p>
        </p:txBody>
      </p:sp>
      <p:sp>
        <p:nvSpPr>
          <p:cNvPr id="35" name="Text Placeholder 7">
            <a:extLst>
              <a:ext uri="{FF2B5EF4-FFF2-40B4-BE49-F238E27FC236}">
                <a16:creationId xmlns:a16="http://schemas.microsoft.com/office/drawing/2014/main" id="{191DEFED-AA81-4D42-88DF-A4B7EFBEDCBB}"/>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chemeClr val="bg1"/>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56167248"/>
      </p:ext>
    </p:extLst>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2_3_Info Quotes Blu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87CDB-10A3-0E42-8920-0747E24E9DEE}"/>
              </a:ext>
            </a:extLst>
          </p:cNvPr>
          <p:cNvSpPr/>
          <p:nvPr/>
        </p:nvSpPr>
        <p:spPr>
          <a:xfrm>
            <a:off x="5691598" y="0"/>
            <a:ext cx="650040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010399" y="2602167"/>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 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010399" y="2278733"/>
            <a:ext cx="2797200" cy="303536"/>
          </a:xfrm>
          <a:prstGeom prst="rect">
            <a:avLst/>
          </a:prstGeom>
        </p:spPr>
        <p:txBody>
          <a:bodyPr wrap="square" tIns="72000" anchor="t">
            <a:spAutoFit/>
          </a:bodyPr>
          <a:lstStyle>
            <a:lvl1pPr marL="0" indent="0">
              <a:lnSpc>
                <a:spcPct val="100000"/>
              </a:lnSpc>
              <a:buNone/>
              <a:defRPr sz="1200" b="1" i="0">
                <a:solidFill>
                  <a:schemeClr val="tx1"/>
                </a:solidFill>
                <a:latin typeface="Equip Extended" panose="02000503030000020004" pitchFamily="2" charset="77"/>
              </a:defRPr>
            </a:lvl1pPr>
          </a:lstStyle>
          <a:p>
            <a:pPr lvl="0"/>
            <a:r>
              <a:rPr lang="en-GB"/>
              <a:t>Edit name</a:t>
            </a:r>
          </a:p>
        </p:txBody>
      </p:sp>
      <p:sp>
        <p:nvSpPr>
          <p:cNvPr id="3" name="TextBox 2">
            <a:extLst>
              <a:ext uri="{FF2B5EF4-FFF2-40B4-BE49-F238E27FC236}">
                <a16:creationId xmlns:a16="http://schemas.microsoft.com/office/drawing/2014/main" id="{887C61D2-B01E-A14D-A3C4-B70E84D40EC0}"/>
              </a:ext>
            </a:extLst>
          </p:cNvPr>
          <p:cNvSpPr txBox="1"/>
          <p:nvPr/>
        </p:nvSpPr>
        <p:spPr>
          <a:xfrm>
            <a:off x="6333156" y="326194"/>
            <a:ext cx="630301" cy="1323439"/>
          </a:xfrm>
          <a:prstGeom prst="rect">
            <a:avLst/>
          </a:prstGeom>
          <a:noFill/>
        </p:spPr>
        <p:txBody>
          <a:bodyPr wrap="none" rtlCol="0">
            <a:spAutoFit/>
          </a:bodyPr>
          <a:lstStyle/>
          <a:p>
            <a:r>
              <a:rPr lang="en-PT" sz="8000" b="1" i="0" dirty="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p:nvSpPr>
        <p:spPr>
          <a:xfrm>
            <a:off x="10925052" y="5626330"/>
            <a:ext cx="628698" cy="1323439"/>
          </a:xfrm>
          <a:prstGeom prst="rect">
            <a:avLst/>
          </a:prstGeom>
          <a:noFill/>
        </p:spPr>
        <p:txBody>
          <a:bodyPr wrap="none" rtlCol="0" anchor="b">
            <a:noAutofit/>
          </a:bodyPr>
          <a:lstStyle/>
          <a:p>
            <a:r>
              <a:rPr lang="en-PT" sz="8000" b="1" i="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7010400" y="1220223"/>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10094809" y="2173944"/>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7010399" y="4794190"/>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7010399" y="4470756"/>
            <a:ext cx="2797200" cy="303536"/>
          </a:xfrm>
          <a:prstGeom prst="rect">
            <a:avLst/>
          </a:prstGeom>
        </p:spPr>
        <p:txBody>
          <a:bodyPr wrap="square" tIns="72000" anchor="t">
            <a:spAutoFit/>
          </a:bodyPr>
          <a:lstStyle>
            <a:lvl1pPr marL="0" indent="0">
              <a:lnSpc>
                <a:spcPct val="100000"/>
              </a:lnSpc>
              <a:buNone/>
              <a:defRPr sz="1200" b="1" i="0">
                <a:solidFill>
                  <a:schemeClr val="tx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7010400" y="3412246"/>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10094809" y="4365967"/>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17" name="Text Placeholder 7">
            <a:extLst>
              <a:ext uri="{FF2B5EF4-FFF2-40B4-BE49-F238E27FC236}">
                <a16:creationId xmlns:a16="http://schemas.microsoft.com/office/drawing/2014/main" id="{C4E74E73-E5E9-9A4B-B770-38AF5E5DD240}"/>
              </a:ext>
            </a:extLst>
          </p:cNvPr>
          <p:cNvSpPr>
            <a:spLocks noGrp="1"/>
          </p:cNvSpPr>
          <p:nvPr>
            <p:ph type="body" sz="quarter" idx="10" hasCustomPrompt="1"/>
          </p:nvPr>
        </p:nvSpPr>
        <p:spPr>
          <a:xfrm>
            <a:off x="639385" y="5876515"/>
            <a:ext cx="4332213"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6" name="Content Placeholder 5">
            <a:extLst>
              <a:ext uri="{FF2B5EF4-FFF2-40B4-BE49-F238E27FC236}">
                <a16:creationId xmlns:a16="http://schemas.microsoft.com/office/drawing/2014/main" id="{687D0E9D-AC0E-0C40-84D7-30F7F044763B}"/>
              </a:ext>
            </a:extLst>
          </p:cNvPr>
          <p:cNvSpPr>
            <a:spLocks noGrp="1"/>
          </p:cNvSpPr>
          <p:nvPr>
            <p:ph sz="quarter" idx="11"/>
          </p:nvPr>
        </p:nvSpPr>
        <p:spPr>
          <a:xfrm>
            <a:off x="626400" y="1602250"/>
            <a:ext cx="4332213" cy="402408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27" name="Title 1">
            <a:extLst>
              <a:ext uri="{FF2B5EF4-FFF2-40B4-BE49-F238E27FC236}">
                <a16:creationId xmlns:a16="http://schemas.microsoft.com/office/drawing/2014/main" id="{70F09E0D-5EBD-9240-BAA8-80440A6FA27A}"/>
              </a:ext>
            </a:extLst>
          </p:cNvPr>
          <p:cNvSpPr>
            <a:spLocks noGrp="1"/>
          </p:cNvSpPr>
          <p:nvPr>
            <p:ph type="title" hasCustomPrompt="1"/>
          </p:nvPr>
        </p:nvSpPr>
        <p:spPr>
          <a:xfrm>
            <a:off x="626400" y="481125"/>
            <a:ext cx="4332212" cy="488201"/>
          </a:xfrm>
          <a:prstGeom prst="rect">
            <a:avLst/>
          </a:prstGeom>
        </p:spPr>
        <p:txBody>
          <a:bodyPr wrap="square"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8" name="Text Placeholder 7">
            <a:extLst>
              <a:ext uri="{FF2B5EF4-FFF2-40B4-BE49-F238E27FC236}">
                <a16:creationId xmlns:a16="http://schemas.microsoft.com/office/drawing/2014/main" id="{CEAD30E0-4523-D945-A80B-BD0036983D2D}"/>
              </a:ext>
            </a:extLst>
          </p:cNvPr>
          <p:cNvSpPr>
            <a:spLocks noGrp="1"/>
          </p:cNvSpPr>
          <p:nvPr>
            <p:ph type="body" sz="quarter" idx="29" hasCustomPrompt="1"/>
          </p:nvPr>
        </p:nvSpPr>
        <p:spPr>
          <a:xfrm>
            <a:off x="626401" y="930188"/>
            <a:ext cx="4332211"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448182904"/>
      </p:ext>
    </p:extLst>
  </p:cSld>
  <p:clrMapOvr>
    <a:masterClrMapping/>
  </p:clrMapOvr>
  <p:hf sldNum="0" hd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2_4_Info Quotes Purpl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87CDB-10A3-0E42-8920-0747E24E9DEE}"/>
              </a:ext>
            </a:extLst>
          </p:cNvPr>
          <p:cNvSpPr/>
          <p:nvPr/>
        </p:nvSpPr>
        <p:spPr>
          <a:xfrm>
            <a:off x="5691598" y="0"/>
            <a:ext cx="650040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010399" y="2602167"/>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 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010399" y="2278733"/>
            <a:ext cx="2797200" cy="303536"/>
          </a:xfrm>
          <a:prstGeom prst="rect">
            <a:avLst/>
          </a:prstGeom>
        </p:spPr>
        <p:txBody>
          <a:bodyPr wrap="square" tIns="72000" anchor="t">
            <a:spAutoFit/>
          </a:bodyPr>
          <a:lstStyle>
            <a:lvl1pPr marL="0" indent="0">
              <a:lnSpc>
                <a:spcPct val="100000"/>
              </a:lnSpc>
              <a:buNone/>
              <a:defRPr sz="1200" b="1" i="0">
                <a:solidFill>
                  <a:schemeClr val="tx1"/>
                </a:solidFill>
                <a:latin typeface="Equip Extended" panose="02000503030000020004" pitchFamily="2" charset="77"/>
              </a:defRPr>
            </a:lvl1pPr>
          </a:lstStyle>
          <a:p>
            <a:pPr lvl="0"/>
            <a:r>
              <a:rPr lang="en-GB"/>
              <a:t>Edit name</a:t>
            </a:r>
          </a:p>
        </p:txBody>
      </p:sp>
      <p:sp>
        <p:nvSpPr>
          <p:cNvPr id="3" name="TextBox 2">
            <a:extLst>
              <a:ext uri="{FF2B5EF4-FFF2-40B4-BE49-F238E27FC236}">
                <a16:creationId xmlns:a16="http://schemas.microsoft.com/office/drawing/2014/main" id="{887C61D2-B01E-A14D-A3C4-B70E84D40EC0}"/>
              </a:ext>
            </a:extLst>
          </p:cNvPr>
          <p:cNvSpPr txBox="1"/>
          <p:nvPr/>
        </p:nvSpPr>
        <p:spPr>
          <a:xfrm>
            <a:off x="6333156" y="326194"/>
            <a:ext cx="630301" cy="1323439"/>
          </a:xfrm>
          <a:prstGeom prst="rect">
            <a:avLst/>
          </a:prstGeom>
          <a:noFill/>
        </p:spPr>
        <p:txBody>
          <a:bodyPr wrap="none" rtlCol="0">
            <a:spAutoFit/>
          </a:bodyPr>
          <a:lstStyle/>
          <a:p>
            <a:r>
              <a:rPr lang="en-PT" sz="8000" b="1" i="0" dirty="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p:nvSpPr>
        <p:spPr>
          <a:xfrm>
            <a:off x="10925052" y="5626330"/>
            <a:ext cx="628698" cy="1323439"/>
          </a:xfrm>
          <a:prstGeom prst="rect">
            <a:avLst/>
          </a:prstGeom>
          <a:noFill/>
        </p:spPr>
        <p:txBody>
          <a:bodyPr wrap="none" rtlCol="0" anchor="b">
            <a:noAutofit/>
          </a:bodyPr>
          <a:lstStyle/>
          <a:p>
            <a:r>
              <a:rPr lang="en-PT" sz="8000" b="1" i="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7010400" y="1220223"/>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10094809" y="2173944"/>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7010399" y="4794190"/>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7010399" y="4470756"/>
            <a:ext cx="2797200" cy="303536"/>
          </a:xfrm>
          <a:prstGeom prst="rect">
            <a:avLst/>
          </a:prstGeom>
        </p:spPr>
        <p:txBody>
          <a:bodyPr wrap="square" tIns="72000" anchor="t">
            <a:spAutoFit/>
          </a:bodyPr>
          <a:lstStyle>
            <a:lvl1pPr marL="0" indent="0">
              <a:lnSpc>
                <a:spcPct val="100000"/>
              </a:lnSpc>
              <a:buNone/>
              <a:defRPr sz="1200" b="1" i="0">
                <a:solidFill>
                  <a:schemeClr val="tx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7010400" y="3412246"/>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10094809" y="4365967"/>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17" name="Text Placeholder 7">
            <a:extLst>
              <a:ext uri="{FF2B5EF4-FFF2-40B4-BE49-F238E27FC236}">
                <a16:creationId xmlns:a16="http://schemas.microsoft.com/office/drawing/2014/main" id="{C4E74E73-E5E9-9A4B-B770-38AF5E5DD240}"/>
              </a:ext>
            </a:extLst>
          </p:cNvPr>
          <p:cNvSpPr>
            <a:spLocks noGrp="1"/>
          </p:cNvSpPr>
          <p:nvPr>
            <p:ph type="body" sz="quarter" idx="10" hasCustomPrompt="1"/>
          </p:nvPr>
        </p:nvSpPr>
        <p:spPr>
          <a:xfrm>
            <a:off x="639385" y="5876515"/>
            <a:ext cx="4332213"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6" name="Content Placeholder 5">
            <a:extLst>
              <a:ext uri="{FF2B5EF4-FFF2-40B4-BE49-F238E27FC236}">
                <a16:creationId xmlns:a16="http://schemas.microsoft.com/office/drawing/2014/main" id="{687D0E9D-AC0E-0C40-84D7-30F7F044763B}"/>
              </a:ext>
            </a:extLst>
          </p:cNvPr>
          <p:cNvSpPr>
            <a:spLocks noGrp="1"/>
          </p:cNvSpPr>
          <p:nvPr>
            <p:ph sz="quarter" idx="11"/>
          </p:nvPr>
        </p:nvSpPr>
        <p:spPr>
          <a:xfrm>
            <a:off x="626400" y="1602250"/>
            <a:ext cx="4332213" cy="402408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27" name="Title 1">
            <a:extLst>
              <a:ext uri="{FF2B5EF4-FFF2-40B4-BE49-F238E27FC236}">
                <a16:creationId xmlns:a16="http://schemas.microsoft.com/office/drawing/2014/main" id="{70F09E0D-5EBD-9240-BAA8-80440A6FA27A}"/>
              </a:ext>
            </a:extLst>
          </p:cNvPr>
          <p:cNvSpPr>
            <a:spLocks noGrp="1"/>
          </p:cNvSpPr>
          <p:nvPr>
            <p:ph type="title" hasCustomPrompt="1"/>
          </p:nvPr>
        </p:nvSpPr>
        <p:spPr>
          <a:xfrm>
            <a:off x="626400" y="481125"/>
            <a:ext cx="4332212" cy="488201"/>
          </a:xfrm>
          <a:prstGeom prst="rect">
            <a:avLst/>
          </a:prstGeom>
        </p:spPr>
        <p:txBody>
          <a:bodyPr wrap="square"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8" name="Text Placeholder 7">
            <a:extLst>
              <a:ext uri="{FF2B5EF4-FFF2-40B4-BE49-F238E27FC236}">
                <a16:creationId xmlns:a16="http://schemas.microsoft.com/office/drawing/2014/main" id="{CEAD30E0-4523-D945-A80B-BD0036983D2D}"/>
              </a:ext>
            </a:extLst>
          </p:cNvPr>
          <p:cNvSpPr>
            <a:spLocks noGrp="1"/>
          </p:cNvSpPr>
          <p:nvPr>
            <p:ph type="body" sz="quarter" idx="29" hasCustomPrompt="1"/>
          </p:nvPr>
        </p:nvSpPr>
        <p:spPr>
          <a:xfrm>
            <a:off x="626401" y="930188"/>
            <a:ext cx="4332211"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2342295698"/>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2_Section Big Title Blue">
    <p:bg>
      <p:bgPr>
        <a:solidFill>
          <a:schemeClr val="accent4"/>
        </a:solidFill>
        <a:effectLst/>
      </p:bgPr>
    </p:bg>
    <p:spTree>
      <p:nvGrpSpPr>
        <p:cNvPr id="1" name=""/>
        <p:cNvGrpSpPr/>
        <p:nvPr/>
      </p:nvGrpSpPr>
      <p:grpSpPr>
        <a:xfrm>
          <a:off x="0" y="0"/>
          <a:ext cx="0" cy="0"/>
          <a:chOff x="0" y="0"/>
          <a:chExt cx="0" cy="0"/>
        </a:xfrm>
      </p:grpSpPr>
      <p:pic>
        <p:nvPicPr>
          <p:cNvPr id="8" name="r1Artboard 3 copy 7edsw.pdf" descr="r1Artboard 3 copy 7edsw.pdf">
            <a:extLst>
              <a:ext uri="{FF2B5EF4-FFF2-40B4-BE49-F238E27FC236}">
                <a16:creationId xmlns:a16="http://schemas.microsoft.com/office/drawing/2014/main" id="{DB2CB175-7699-BF45-8858-F8C4DBF892A4}"/>
              </a:ext>
            </a:extLst>
          </p:cNvPr>
          <p:cNvPicPr>
            <a:picLocks noChangeAspect="1"/>
          </p:cNvPicPr>
          <p:nvPr/>
        </p:nvPicPr>
        <p:blipFill rotWithShape="1">
          <a:blip r:embed="rId2" cstate="screen">
            <a:alphaModFix amt="60000"/>
            <a:extLst>
              <a:ext uri="{28A0092B-C50C-407E-A947-70E740481C1C}">
                <a14:useLocalDpi xmlns:a14="http://schemas.microsoft.com/office/drawing/2010/main"/>
              </a:ext>
            </a:extLst>
          </a:blip>
          <a:srcRect/>
          <a:stretch/>
        </p:blipFill>
        <p:spPr>
          <a:xfrm>
            <a:off x="3789600" y="0"/>
            <a:ext cx="8402400" cy="6858000"/>
          </a:xfrm>
          <a:prstGeom prst="rect">
            <a:avLst/>
          </a:prstGeom>
          <a:ln w="12700">
            <a:miter lim="400000"/>
          </a:ln>
        </p:spPr>
      </p:pic>
      <p:pic>
        <p:nvPicPr>
          <p:cNvPr id="3" name="Graphic 2">
            <a:extLst>
              <a:ext uri="{FF2B5EF4-FFF2-40B4-BE49-F238E27FC236}">
                <a16:creationId xmlns:a16="http://schemas.microsoft.com/office/drawing/2014/main" id="{73A8F63C-93A7-DA4F-8C8B-03DCFB7B5A2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40000" y="1"/>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12" name="Title 1">
            <a:extLst>
              <a:ext uri="{FF2B5EF4-FFF2-40B4-BE49-F238E27FC236}">
                <a16:creationId xmlns:a16="http://schemas.microsoft.com/office/drawing/2014/main" id="{29D59645-33BD-F041-9140-5802DD717353}"/>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bg1"/>
                </a:solidFill>
                <a:latin typeface="Equip Extended" panose="02000503030000020004" pitchFamily="2" charset="77"/>
              </a:defRPr>
            </a:lvl1pPr>
          </a:lstStyle>
          <a:p>
            <a:r>
              <a:rPr lang="en-GB"/>
              <a:t>Edit title</a:t>
            </a:r>
            <a:endParaRPr lang="en-PT"/>
          </a:p>
        </p:txBody>
      </p:sp>
      <p:sp>
        <p:nvSpPr>
          <p:cNvPr id="11" name="Text Placeholder 7">
            <a:extLst>
              <a:ext uri="{FF2B5EF4-FFF2-40B4-BE49-F238E27FC236}">
                <a16:creationId xmlns:a16="http://schemas.microsoft.com/office/drawing/2014/main" id="{3DA0C077-5EC7-6940-8AED-92F032F44DAA}"/>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1511194689"/>
      </p:ext>
    </p:extLst>
  </p:cSld>
  <p:clrMapOvr>
    <a:masterClrMapping/>
  </p:clrMapOvr>
  <p:hf sldNum="0" hd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3_1_Presenter">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2" name="Title 1">
            <a:extLst>
              <a:ext uri="{FF2B5EF4-FFF2-40B4-BE49-F238E27FC236}">
                <a16:creationId xmlns:a16="http://schemas.microsoft.com/office/drawing/2014/main" id="{E858A0AE-64B3-9A46-9934-8EC169C8ACA3}"/>
              </a:ext>
            </a:extLst>
          </p:cNvPr>
          <p:cNvSpPr>
            <a:spLocks noGrp="1"/>
          </p:cNvSpPr>
          <p:nvPr>
            <p:ph type="title" hasCustomPrompt="1"/>
          </p:nvPr>
        </p:nvSpPr>
        <p:spPr>
          <a:xfrm>
            <a:off x="4968000" y="2184640"/>
            <a:ext cx="5497200" cy="549757"/>
          </a:xfrm>
          <a:prstGeom prst="rect">
            <a:avLst/>
          </a:prstGeom>
        </p:spPr>
        <p:txBody>
          <a:bodyPr wrap="square" tIns="72000" anchor="b">
            <a:spAutoFit/>
          </a:bodyPr>
          <a:lstStyle>
            <a:lvl1pPr>
              <a:lnSpc>
                <a:spcPct val="100000"/>
              </a:lnSpc>
              <a:defRPr sz="2800" b="1" i="0">
                <a:solidFill>
                  <a:schemeClr val="tx2"/>
                </a:solidFill>
                <a:latin typeface="Equip Extended" panose="02000503030000020004" pitchFamily="2" charset="77"/>
              </a:defRPr>
            </a:lvl1pPr>
          </a:lstStyle>
          <a:p>
            <a:r>
              <a:rPr lang="en-GB"/>
              <a:t>Edit presenter name</a:t>
            </a:r>
            <a:endParaRPr lang="en-PT"/>
          </a:p>
        </p:txBody>
      </p:sp>
      <p:sp>
        <p:nvSpPr>
          <p:cNvPr id="19" name="Image">
            <a:extLst>
              <a:ext uri="{FF2B5EF4-FFF2-40B4-BE49-F238E27FC236}">
                <a16:creationId xmlns:a16="http://schemas.microsoft.com/office/drawing/2014/main" id="{46144688-C808-6349-8B8D-D1950044CF86}"/>
              </a:ext>
            </a:extLst>
          </p:cNvPr>
          <p:cNvSpPr>
            <a:spLocks noGrp="1" noChangeAspect="1"/>
          </p:cNvSpPr>
          <p:nvPr>
            <p:ph type="pic" sz="quarter" idx="33"/>
          </p:nvPr>
        </p:nvSpPr>
        <p:spPr>
          <a:xfrm>
            <a:off x="1728000" y="1497600"/>
            <a:ext cx="2880000" cy="2880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3" name="Text Placeholder 7">
            <a:extLst>
              <a:ext uri="{FF2B5EF4-FFF2-40B4-BE49-F238E27FC236}">
                <a16:creationId xmlns:a16="http://schemas.microsoft.com/office/drawing/2014/main" id="{53E2DAEE-C7DC-F043-BE94-094D16A69615}"/>
              </a:ext>
            </a:extLst>
          </p:cNvPr>
          <p:cNvSpPr>
            <a:spLocks noGrp="1"/>
          </p:cNvSpPr>
          <p:nvPr>
            <p:ph type="body" sz="quarter" idx="31" hasCustomPrompt="1"/>
          </p:nvPr>
        </p:nvSpPr>
        <p:spPr>
          <a:xfrm>
            <a:off x="4968000" y="2877957"/>
            <a:ext cx="5496000" cy="334313"/>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32C581C7-8539-3445-8206-42D8C9D0B822}"/>
              </a:ext>
            </a:extLst>
          </p:cNvPr>
          <p:cNvSpPr>
            <a:spLocks noGrp="1"/>
          </p:cNvSpPr>
          <p:nvPr>
            <p:ph type="body" sz="quarter" idx="34" hasCustomPrompt="1"/>
          </p:nvPr>
        </p:nvSpPr>
        <p:spPr>
          <a:xfrm>
            <a:off x="4968000" y="3233749"/>
            <a:ext cx="5496000" cy="334313"/>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e-mail address</a:t>
            </a:r>
          </a:p>
        </p:txBody>
      </p:sp>
      <p:sp>
        <p:nvSpPr>
          <p:cNvPr id="26" name="Text Placeholder 7">
            <a:extLst>
              <a:ext uri="{FF2B5EF4-FFF2-40B4-BE49-F238E27FC236}">
                <a16:creationId xmlns:a16="http://schemas.microsoft.com/office/drawing/2014/main" id="{C29918FB-C01F-D24A-A6B2-74875BF98E28}"/>
              </a:ext>
            </a:extLst>
          </p:cNvPr>
          <p:cNvSpPr>
            <a:spLocks noGrp="1"/>
          </p:cNvSpPr>
          <p:nvPr>
            <p:ph type="body" sz="quarter" idx="35" hasCustomPrompt="1"/>
          </p:nvPr>
        </p:nvSpPr>
        <p:spPr>
          <a:xfrm>
            <a:off x="4968000" y="3589541"/>
            <a:ext cx="5496000" cy="334313"/>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social networks</a:t>
            </a:r>
          </a:p>
        </p:txBody>
      </p:sp>
      <p:sp>
        <p:nvSpPr>
          <p:cNvPr id="27" name="Text Placeholder 7">
            <a:extLst>
              <a:ext uri="{FF2B5EF4-FFF2-40B4-BE49-F238E27FC236}">
                <a16:creationId xmlns:a16="http://schemas.microsoft.com/office/drawing/2014/main" id="{ED6B39CA-A771-B745-857C-F277952DE3BD}"/>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515368386"/>
      </p:ext>
    </p:extLst>
  </p:cSld>
  <p:clrMapOvr>
    <a:masterClrMapping/>
  </p:clrMapOvr>
  <p:hf sldNum="0" hd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4_1_Thank You White">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1" y="3174026"/>
            <a:ext cx="2894399" cy="509948"/>
          </a:xfrm>
          <a:prstGeom prst="rect">
            <a:avLst/>
          </a:prstGeom>
        </p:spPr>
        <p:txBody>
          <a:bodyPr wrap="square" anchor="ctr">
            <a:spAutoFit/>
          </a:bodyPr>
          <a:lstStyle>
            <a:lvl1pPr>
              <a:lnSpc>
                <a:spcPct val="80000"/>
              </a:lnSpc>
              <a:defRPr sz="3200" b="0" i="0">
                <a:solidFill>
                  <a:schemeClr val="tx2"/>
                </a:solidFill>
                <a:latin typeface="Equip Extended Medium" panose="0200060300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5379197"/>
            <a:ext cx="9767782" cy="370665"/>
          </a:xfrm>
        </p:spPr>
        <p:txBody>
          <a:bodyPr tIns="108000" anchor="ctr">
            <a:spAutoFit/>
          </a:bodyPr>
          <a:lstStyle>
            <a:lvl1pPr marL="0" indent="0">
              <a:lnSpc>
                <a:spcPct val="100000"/>
              </a:lnSpc>
              <a:buNone/>
              <a:defRPr sz="1400" b="0" i="0">
                <a:solidFill>
                  <a:schemeClr val="tx2"/>
                </a:solidFill>
                <a:latin typeface="Equip Extended Light" panose="02000503000000020004" pitchFamily="2" charset="77"/>
              </a:defRPr>
            </a:lvl1pPr>
          </a:lstStyle>
          <a:p>
            <a:pPr lvl="0"/>
            <a:r>
              <a:rPr lang="en-GB"/>
              <a:t>Edit description</a:t>
            </a:r>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p:nvPicPr>
        <p:blipFill>
          <a:blip r:embed="rId2" cstate="screen">
            <a:extLst>
              <a:ext uri="{28A0092B-C50C-407E-A947-70E740481C1C}">
                <a14:useLocalDpi xmlns:a14="http://schemas.microsoft.com/office/drawing/2010/main"/>
              </a:ext>
            </a:extLst>
          </a:blip>
          <a:srcRect l="26275" t="24199" r="29122" b="27518"/>
          <a:stretch>
            <a:fillRect/>
          </a:stretch>
        </p:blipFill>
        <p:spPr>
          <a:xfrm>
            <a:off x="4225440" y="1997476"/>
            <a:ext cx="3741121" cy="2863048"/>
          </a:xfrm>
          <a:prstGeom prst="rect">
            <a:avLst/>
          </a:prstGeom>
          <a:ln w="12700">
            <a:miter lim="400000"/>
          </a:ln>
        </p:spPr>
      </p:pic>
    </p:spTree>
    <p:extLst>
      <p:ext uri="{BB962C8B-B14F-4D97-AF65-F5344CB8AC3E}">
        <p14:creationId xmlns:p14="http://schemas.microsoft.com/office/powerpoint/2010/main" val="3353921888"/>
      </p:ext>
    </p:extLst>
  </p:cSld>
  <p:clrMapOvr>
    <a:masterClrMapping/>
  </p:clrMapOvr>
  <p:hf sldNum="0" hd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4_2_Thank You Blue">
    <p:bg>
      <p:bgPr>
        <a:solidFill>
          <a:schemeClr val="accent4"/>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1" y="3173400"/>
            <a:ext cx="2894399" cy="511200"/>
          </a:xfrm>
          <a:prstGeom prst="rect">
            <a:avLst/>
          </a:prstGeom>
        </p:spPr>
        <p:txBody>
          <a:bodyPr wrap="square" anchor="ctr">
            <a:spAutoFit/>
          </a:bodyPr>
          <a:lstStyle>
            <a:lvl1pPr>
              <a:lnSpc>
                <a:spcPct val="80000"/>
              </a:lnSpc>
              <a:defRPr sz="3200" b="0" i="0">
                <a:solidFill>
                  <a:schemeClr val="bg1"/>
                </a:solidFill>
                <a:latin typeface="Equip Extended Medium" panose="0200060300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5379197"/>
            <a:ext cx="9767782" cy="370665"/>
          </a:xfrm>
        </p:spPr>
        <p:txBody>
          <a:bodyPr tIns="108000" anchor="ctr">
            <a:spAutoFit/>
          </a:bodyPr>
          <a:lstStyle>
            <a:lvl1pPr marL="0" indent="0">
              <a:lnSpc>
                <a:spcPct val="100000"/>
              </a:lnSpc>
              <a:buNone/>
              <a:defRPr sz="1400" b="0" i="0">
                <a:solidFill>
                  <a:schemeClr val="bg1"/>
                </a:solidFill>
                <a:latin typeface="Equip Extended Light" panose="02000503000000020004" pitchFamily="2" charset="77"/>
              </a:defRPr>
            </a:lvl1pPr>
          </a:lstStyle>
          <a:p>
            <a:pPr lvl="0"/>
            <a:r>
              <a:rPr lang="en-GB"/>
              <a:t>Edit description</a:t>
            </a:r>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p:nvPicPr>
        <p:blipFill>
          <a:blip r:embed="rId2" cstate="screen">
            <a:extLst>
              <a:ext uri="{28A0092B-C50C-407E-A947-70E740481C1C}">
                <a14:useLocalDpi xmlns:a14="http://schemas.microsoft.com/office/drawing/2010/main"/>
              </a:ext>
            </a:extLst>
          </a:blip>
          <a:srcRect l="26275" t="24199" r="29122" b="27518"/>
          <a:stretch>
            <a:fillRect/>
          </a:stretch>
        </p:blipFill>
        <p:spPr>
          <a:xfrm>
            <a:off x="4225440" y="1997476"/>
            <a:ext cx="3741121" cy="2863048"/>
          </a:xfrm>
          <a:prstGeom prst="rect">
            <a:avLst/>
          </a:prstGeom>
          <a:ln w="12700">
            <a:miter lim="400000"/>
          </a:ln>
        </p:spPr>
      </p:pic>
    </p:spTree>
    <p:extLst>
      <p:ext uri="{BB962C8B-B14F-4D97-AF65-F5344CB8AC3E}">
        <p14:creationId xmlns:p14="http://schemas.microsoft.com/office/powerpoint/2010/main" val="1783479163"/>
      </p:ext>
    </p:extLst>
  </p:cSld>
  <p:clrMapOvr>
    <a:masterClrMapping/>
  </p:clrMapOvr>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C0431-CB3E-4A47-949A-551265081C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48FDCA-5592-4467-BB34-5187F337C4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42BBA6-2A72-4CEE-B8DC-726F819F3CD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98B653-0480-4EC0-95F6-9DDAD50CBC24}"/>
              </a:ext>
            </a:extLst>
          </p:cNvPr>
          <p:cNvSpPr>
            <a:spLocks noGrp="1"/>
          </p:cNvSpPr>
          <p:nvPr>
            <p:ph type="ftr" sz="quarter" idx="11"/>
          </p:nvPr>
        </p:nvSpPr>
        <p:spPr/>
        <p:txBody>
          <a:bodyPr/>
          <a:lstStyle/>
          <a:p>
            <a:r>
              <a:rPr lang="en-US"/>
              <a:t>michaelscodingspot.com/logging-in-dotnet/</a:t>
            </a:r>
          </a:p>
        </p:txBody>
      </p:sp>
      <p:sp>
        <p:nvSpPr>
          <p:cNvPr id="6" name="Slide Number Placeholder 5">
            <a:extLst>
              <a:ext uri="{FF2B5EF4-FFF2-40B4-BE49-F238E27FC236}">
                <a16:creationId xmlns:a16="http://schemas.microsoft.com/office/drawing/2014/main" id="{408E4813-EEA1-4E2A-A197-1895230EF32E}"/>
              </a:ext>
            </a:extLst>
          </p:cNvPr>
          <p:cNvSpPr>
            <a:spLocks noGrp="1"/>
          </p:cNvSpPr>
          <p:nvPr>
            <p:ph type="sldNum" sz="quarter" idx="12"/>
          </p:nvPr>
        </p:nvSpPr>
        <p:spPr/>
        <p:txBody>
          <a:bodyPr/>
          <a:lstStyle/>
          <a:p>
            <a:fld id="{D49687CA-619F-4E55-A706-26B3F96CC0A1}" type="slidenum">
              <a:rPr lang="en-US" smtClean="0"/>
              <a:t>‹#›</a:t>
            </a:fld>
            <a:endParaRPr lang="en-US"/>
          </a:p>
        </p:txBody>
      </p:sp>
    </p:spTree>
    <p:extLst>
      <p:ext uri="{BB962C8B-B14F-4D97-AF65-F5344CB8AC3E}">
        <p14:creationId xmlns:p14="http://schemas.microsoft.com/office/powerpoint/2010/main" val="13552972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B821-C7DE-447F-A3DE-874B73E82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10ED04-1CB6-424C-A57D-846DCACACD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755DA-C49A-4979-A839-2091C8C20D7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C2B1A53-8DB9-44F1-B7C8-614A78601F40}"/>
              </a:ext>
            </a:extLst>
          </p:cNvPr>
          <p:cNvSpPr>
            <a:spLocks noGrp="1"/>
          </p:cNvSpPr>
          <p:nvPr>
            <p:ph type="ftr" sz="quarter" idx="11"/>
          </p:nvPr>
        </p:nvSpPr>
        <p:spPr/>
        <p:txBody>
          <a:bodyPr/>
          <a:lstStyle/>
          <a:p>
            <a:r>
              <a:rPr lang="en-US"/>
              <a:t>michaelscodingspot.com/logging-in-dotnet/</a:t>
            </a:r>
          </a:p>
        </p:txBody>
      </p:sp>
      <p:sp>
        <p:nvSpPr>
          <p:cNvPr id="6" name="Slide Number Placeholder 5">
            <a:extLst>
              <a:ext uri="{FF2B5EF4-FFF2-40B4-BE49-F238E27FC236}">
                <a16:creationId xmlns:a16="http://schemas.microsoft.com/office/drawing/2014/main" id="{36128BF9-B38D-4E9F-A155-27BE67C4F746}"/>
              </a:ext>
            </a:extLst>
          </p:cNvPr>
          <p:cNvSpPr>
            <a:spLocks noGrp="1"/>
          </p:cNvSpPr>
          <p:nvPr>
            <p:ph type="sldNum" sz="quarter" idx="12"/>
          </p:nvPr>
        </p:nvSpPr>
        <p:spPr/>
        <p:txBody>
          <a:bodyPr/>
          <a:lstStyle/>
          <a:p>
            <a:fld id="{D49687CA-619F-4E55-A706-26B3F96CC0A1}" type="slidenum">
              <a:rPr lang="en-US" smtClean="0"/>
              <a:t>‹#›</a:t>
            </a:fld>
            <a:endParaRPr lang="en-US"/>
          </a:p>
        </p:txBody>
      </p:sp>
    </p:spTree>
    <p:extLst>
      <p:ext uri="{BB962C8B-B14F-4D97-AF65-F5344CB8AC3E}">
        <p14:creationId xmlns:p14="http://schemas.microsoft.com/office/powerpoint/2010/main" val="10759075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cSld name="Title + Subtitle Slide">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385234" y="3887788"/>
            <a:ext cx="9139767" cy="512762"/>
          </a:xfrm>
        </p:spPr>
        <p:txBody>
          <a:bodyPr anchor="ctr"/>
          <a:lstStyle>
            <a:lvl1pPr algn="l">
              <a:defRPr>
                <a:solidFill>
                  <a:schemeClr val="bg1"/>
                </a:solidFill>
              </a:defRPr>
            </a:lvl1pPr>
            <a:lvl2pPr>
              <a:defRPr sz="1600"/>
            </a:lvl2pPr>
            <a:lvl3pPr>
              <a:defRPr sz="1600"/>
            </a:lvl3pPr>
            <a:lvl4pPr>
              <a:defRPr sz="1600"/>
            </a:lvl4pPr>
            <a:lvl5pPr>
              <a:defRPr sz="1600"/>
            </a:lvl5pPr>
          </a:lstStyle>
          <a:p>
            <a:pPr lvl="0"/>
            <a:r>
              <a:rPr lang="en-US"/>
              <a:t> Name &amp; Surname / Date Month (in letters) Year</a:t>
            </a:r>
          </a:p>
        </p:txBody>
      </p:sp>
      <p:sp>
        <p:nvSpPr>
          <p:cNvPr id="5" name="Title 4"/>
          <p:cNvSpPr>
            <a:spLocks noGrp="1"/>
          </p:cNvSpPr>
          <p:nvPr>
            <p:ph type="title" hasCustomPrompt="1"/>
          </p:nvPr>
        </p:nvSpPr>
        <p:spPr>
          <a:xfrm>
            <a:off x="385234" y="288600"/>
            <a:ext cx="9139788" cy="2780288"/>
          </a:xfrm>
        </p:spPr>
        <p:txBody>
          <a:bodyPr lIns="109728" tIns="109728" rIns="109728" bIns="109728"/>
          <a:lstStyle>
            <a:lvl1pPr>
              <a:lnSpc>
                <a:spcPct val="80000"/>
              </a:lnSpc>
              <a:defRPr sz="7500" spc="100" baseline="0">
                <a:solidFill>
                  <a:schemeClr val="bg1"/>
                </a:solidFill>
              </a:defRPr>
            </a:lvl1pPr>
          </a:lstStyle>
          <a:p>
            <a:r>
              <a:rPr lang="en-US"/>
              <a:t>Click to edit title</a:t>
            </a:r>
          </a:p>
        </p:txBody>
      </p:sp>
      <p:sp>
        <p:nvSpPr>
          <p:cNvPr id="7" name="Text Placeholder 6"/>
          <p:cNvSpPr>
            <a:spLocks noGrp="1"/>
          </p:cNvSpPr>
          <p:nvPr>
            <p:ph type="body" sz="quarter" idx="12" hasCustomPrompt="1"/>
          </p:nvPr>
        </p:nvSpPr>
        <p:spPr>
          <a:xfrm>
            <a:off x="385234" y="3308350"/>
            <a:ext cx="9139767" cy="541338"/>
          </a:xfrm>
        </p:spPr>
        <p:txBody>
          <a:bodyPr/>
          <a:lstStyle>
            <a:lvl1pPr>
              <a:defRPr sz="3000">
                <a:solidFill>
                  <a:schemeClr val="bg1"/>
                </a:solidFill>
                <a:latin typeface="+mj-lt"/>
              </a:defRPr>
            </a:lvl1pPr>
            <a:lvl2pPr>
              <a:defRPr sz="1600"/>
            </a:lvl2pPr>
            <a:lvl3pPr>
              <a:defRPr sz="1600"/>
            </a:lvl3pPr>
            <a:lvl4pPr>
              <a:defRPr sz="1600"/>
            </a:lvl4pPr>
            <a:lvl5pPr>
              <a:defRPr sz="1600"/>
            </a:lvl5pPr>
          </a:lstStyle>
          <a:p>
            <a:pPr lvl="0"/>
            <a:r>
              <a:rPr lang="en-US"/>
              <a:t>Click to add subtitle</a:t>
            </a:r>
          </a:p>
        </p:txBody>
      </p:sp>
      <p:sp>
        <p:nvSpPr>
          <p:cNvPr id="12" name="Picture Placeholder 11"/>
          <p:cNvSpPr>
            <a:spLocks noGrp="1"/>
          </p:cNvSpPr>
          <p:nvPr>
            <p:ph type="pic" sz="quarter" idx="13"/>
          </p:nvPr>
        </p:nvSpPr>
        <p:spPr>
          <a:xfrm>
            <a:off x="6381752" y="3076589"/>
            <a:ext cx="5810249" cy="3789362"/>
          </a:xfrm>
        </p:spPr>
        <p:txBody>
          <a:bodyPr/>
          <a:lstStyle/>
          <a:p>
            <a:r>
              <a:rPr lang="en-US"/>
              <a:t>Click icon to add picture</a:t>
            </a:r>
          </a:p>
        </p:txBody>
      </p:sp>
    </p:spTree>
    <p:extLst>
      <p:ext uri="{BB962C8B-B14F-4D97-AF65-F5344CB8AC3E}">
        <p14:creationId xmlns:p14="http://schemas.microsoft.com/office/powerpoint/2010/main" val="4096753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Big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770465"/>
            <a:ext cx="10200249" cy="1796565"/>
          </a:xfrm>
        </p:spPr>
        <p:txBody>
          <a:bodyPr wrap="square" anchor="t">
            <a:noAutofit/>
          </a:bodyPr>
          <a:lstStyle>
            <a:lvl1pPr algn="l">
              <a:defRPr sz="3500" b="1" cap="all">
                <a:solidFill>
                  <a:srgbClr val="2397CE"/>
                </a:solidFill>
              </a:defRPr>
            </a:lvl1pPr>
          </a:lstStyle>
          <a:p>
            <a:r>
              <a:rPr lang="en-US"/>
              <a:t>Click to edit title</a:t>
            </a:r>
          </a:p>
        </p:txBody>
      </p:sp>
      <p:sp>
        <p:nvSpPr>
          <p:cNvPr id="7" name="Content Placeholder 2"/>
          <p:cNvSpPr>
            <a:spLocks noGrp="1"/>
          </p:cNvSpPr>
          <p:nvPr>
            <p:ph idx="10" hasCustomPrompt="1"/>
          </p:nvPr>
        </p:nvSpPr>
        <p:spPr>
          <a:xfrm>
            <a:off x="963085" y="2567030"/>
            <a:ext cx="10200248" cy="3421544"/>
          </a:xfrm>
        </p:spPr>
        <p:txBody>
          <a:bodyPr wrap="square"/>
          <a:lstStyle>
            <a:lvl1pPr marL="0" indent="0">
              <a:buFont typeface="Arial" panose="020B0604020202020204" pitchFamily="34" charset="0"/>
              <a:buNone/>
              <a:defRPr/>
            </a:lvl1pPr>
            <a:lvl2pPr marL="914400" indent="-457200">
              <a:buFont typeface="Arial" panose="020B0604020202020204" pitchFamily="34" charset="0"/>
              <a:buChar char="•"/>
              <a:defRPr sz="1600"/>
            </a:lvl2pPr>
            <a:lvl3pPr>
              <a:defRPr sz="1600"/>
            </a:lvl3pPr>
            <a:lvl4pPr marL="1657350" indent="-285750">
              <a:buFont typeface="Arial" panose="020B0604020202020204" pitchFamily="34" charset="0"/>
              <a:buChar char="•"/>
              <a:defRPr sz="1600"/>
            </a:lvl4pPr>
            <a:lvl5pPr marL="2171700" indent="-34290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Click to edit text</a:t>
            </a:r>
          </a:p>
        </p:txBody>
      </p:sp>
    </p:spTree>
    <p:extLst>
      <p:ext uri="{BB962C8B-B14F-4D97-AF65-F5344CB8AC3E}">
        <p14:creationId xmlns:p14="http://schemas.microsoft.com/office/powerpoint/2010/main" val="42068730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1_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p:nvPicPr>
        <p:blipFill rotWithShape="1">
          <a:blip r:embed="rId2">
            <a:alphaModFix amt="76000"/>
            <a:extLst>
              <a:ext uri="{28A0092B-C50C-407E-A947-70E740481C1C}">
                <a14:useLocalDpi xmlns:a14="http://schemas.microsoft.com/office/drawing/2010/main"/>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0" b="1" i="0">
                <a:solidFill>
                  <a:schemeClr val="tx2"/>
                </a:solidFill>
                <a:latin typeface="Equip Extended" panose="02000503030000020004" pitchFamily="2" charset="77"/>
              </a:defRPr>
            </a:lvl1pPr>
          </a:lstStyle>
          <a:p>
            <a:r>
              <a:rPr lang="en-GB"/>
              <a:t>Edit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300" b="0" i="0">
                <a:solidFill>
                  <a:schemeClr val="tx2"/>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6A518BE8-50AE-D748-ACE2-D2800731CFF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Tree>
    <p:extLst>
      <p:ext uri="{BB962C8B-B14F-4D97-AF65-F5344CB8AC3E}">
        <p14:creationId xmlns:p14="http://schemas.microsoft.com/office/powerpoint/2010/main" val="3114049889"/>
      </p:ext>
    </p:extLst>
  </p:cSld>
  <p:clrMapOvr>
    <a:masterClrMapping/>
  </p:clrMapOvr>
  <p:hf sldNum="0" hd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2_Title Blue">
    <p:bg>
      <p:bgPr>
        <a:solidFill>
          <a:schemeClr val="accent4"/>
        </a:solidFill>
        <a:effectLst/>
      </p:bgPr>
    </p:bg>
    <p:spTree>
      <p:nvGrpSpPr>
        <p:cNvPr id="1" name=""/>
        <p:cNvGrpSpPr/>
        <p:nvPr/>
      </p:nvGrpSpPr>
      <p:grpSpPr>
        <a:xfrm>
          <a:off x="0" y="0"/>
          <a:ext cx="0" cy="0"/>
          <a:chOff x="0" y="0"/>
          <a:chExt cx="0" cy="0"/>
        </a:xfrm>
      </p:grpSpPr>
      <p:pic>
        <p:nvPicPr>
          <p:cNvPr id="7" name="r1Artboard 3 copy 7edsw.pdf" descr="r1Artboard 3 copy 7edsw.pdf">
            <a:extLst>
              <a:ext uri="{FF2B5EF4-FFF2-40B4-BE49-F238E27FC236}">
                <a16:creationId xmlns:a16="http://schemas.microsoft.com/office/drawing/2014/main" id="{5704F5EE-4D8D-FE42-A8A0-366BC149FCB1}"/>
              </a:ext>
            </a:extLst>
          </p:cNvPr>
          <p:cNvPicPr>
            <a:picLocks noChangeAspect="1"/>
          </p:cNvPicPr>
          <p:nvPr/>
        </p:nvPicPr>
        <p:blipFill rotWithShape="1">
          <a:blip r:embed="rId2" cstate="screen">
            <a:alphaModFix amt="60000"/>
            <a:extLst>
              <a:ext uri="{28A0092B-C50C-407E-A947-70E740481C1C}">
                <a14:useLocalDpi xmlns:a14="http://schemas.microsoft.com/office/drawing/2010/main"/>
              </a:ext>
            </a:extLst>
          </a:blip>
          <a:srcRect/>
          <a:stretch/>
        </p:blipFill>
        <p:spPr>
          <a:xfrm>
            <a:off x="3789600" y="0"/>
            <a:ext cx="8402400"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0" b="1" i="0">
                <a:solidFill>
                  <a:schemeClr val="bg1"/>
                </a:solidFill>
                <a:latin typeface="Equip Extended" panose="02000503030000020004" pitchFamily="2" charset="77"/>
              </a:defRPr>
            </a:lvl1pPr>
          </a:lstStyle>
          <a:p>
            <a:r>
              <a:rPr lang="en-GB"/>
              <a:t>Edit title</a:t>
            </a:r>
            <a:endParaRPr lang="en-PT"/>
          </a:p>
        </p:txBody>
      </p:sp>
      <p:pic>
        <p:nvPicPr>
          <p:cNvPr id="3" name="Graphic 2">
            <a:extLst>
              <a:ext uri="{FF2B5EF4-FFF2-40B4-BE49-F238E27FC236}">
                <a16:creationId xmlns:a16="http://schemas.microsoft.com/office/drawing/2014/main" id="{73A8F63C-93A7-DA4F-8C8B-03DCFB7B5A2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40000" y="1"/>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300" b="0" i="0">
                <a:solidFill>
                  <a:schemeClr val="bg1"/>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784301717"/>
      </p:ext>
    </p:extLst>
  </p:cSld>
  <p:clrMapOvr>
    <a:masterClrMapping/>
  </p:clrMapOvr>
  <p:hf sldNum="0" hd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3_Title Green">
    <p:bg>
      <p:bgPr>
        <a:solidFill>
          <a:schemeClr val="accent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7312A8C-40FE-CC4B-A872-EF27E5B8A7E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7600" y="0"/>
            <a:ext cx="1982400" cy="1486800"/>
          </a:xfrm>
          <a:prstGeom prst="rect">
            <a:avLst/>
          </a:prstGeom>
        </p:spPr>
      </p:pic>
      <p:pic>
        <p:nvPicPr>
          <p:cNvPr id="6" name="r1Artboard 3 copy 34edsw.pdf">
            <a:extLst>
              <a:ext uri="{FF2B5EF4-FFF2-40B4-BE49-F238E27FC236}">
                <a16:creationId xmlns:a16="http://schemas.microsoft.com/office/drawing/2014/main" id="{11202A20-3CFD-0A41-BEEE-C4D6D3A3A51D}"/>
              </a:ext>
            </a:extLst>
          </p:cNvPr>
          <p:cNvPicPr>
            <a:picLocks noChangeAspect="1"/>
          </p:cNvPicPr>
          <p:nvPr/>
        </p:nvPicPr>
        <p:blipFill rotWithShape="1">
          <a:blip r:embed="rId4">
            <a:alphaModFix amt="55000"/>
            <a:extLst>
              <a:ext uri="{28A0092B-C50C-407E-A947-70E740481C1C}">
                <a14:useLocalDpi xmlns:a14="http://schemas.microsoft.com/office/drawing/2010/main"/>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0" b="1" i="0">
                <a:solidFill>
                  <a:schemeClr val="tx2"/>
                </a:solidFill>
                <a:latin typeface="Equip Extended" panose="02000503030000020004" pitchFamily="2" charset="77"/>
              </a:defRPr>
            </a:lvl1pPr>
          </a:lstStyle>
          <a:p>
            <a:r>
              <a:rPr lang="en-GB" dirty="0"/>
              <a:t>Edit title</a:t>
            </a:r>
            <a:endParaRPr lang="en-PT" dirty="0"/>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300" b="0" i="0">
                <a:solidFill>
                  <a:schemeClr val="tx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934151671"/>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3_Section Big Title Green">
    <p:bg>
      <p:bgPr>
        <a:solidFill>
          <a:schemeClr val="tx1"/>
        </a:solidFill>
        <a:effectLst/>
      </p:bgPr>
    </p:bg>
    <p:spTree>
      <p:nvGrpSpPr>
        <p:cNvPr id="1" name=""/>
        <p:cNvGrpSpPr/>
        <p:nvPr/>
      </p:nvGrpSpPr>
      <p:grpSpPr>
        <a:xfrm>
          <a:off x="0" y="0"/>
          <a:ext cx="0" cy="0"/>
          <a:chOff x="0" y="0"/>
          <a:chExt cx="0" cy="0"/>
        </a:xfrm>
      </p:grpSpPr>
      <p:pic>
        <p:nvPicPr>
          <p:cNvPr id="11" name="r1Artboard 3 copy 34edsw.pdf">
            <a:extLst>
              <a:ext uri="{FF2B5EF4-FFF2-40B4-BE49-F238E27FC236}">
                <a16:creationId xmlns:a16="http://schemas.microsoft.com/office/drawing/2014/main" id="{46733C63-EC4A-6C4E-97F9-41C4DCCF3213}"/>
              </a:ext>
            </a:extLst>
          </p:cNvPr>
          <p:cNvPicPr>
            <a:picLocks noChangeAspect="1"/>
          </p:cNvPicPr>
          <p:nvPr/>
        </p:nvPicPr>
        <p:blipFill rotWithShape="1">
          <a:blip r:embed="rId2">
            <a:alphaModFix amt="56000"/>
            <a:extLst>
              <a:ext uri="{28A0092B-C50C-407E-A947-70E740481C1C}">
                <a14:useLocalDpi xmlns:a14="http://schemas.microsoft.com/office/drawing/2010/main"/>
              </a:ext>
            </a:extLst>
          </a:blip>
          <a:srcRect l="-127" t="37299" r="51849" b="14438"/>
          <a:stretch/>
        </p:blipFill>
        <p:spPr>
          <a:xfrm>
            <a:off x="3758638" y="0"/>
            <a:ext cx="8433362" cy="6858000"/>
          </a:xfrm>
          <a:prstGeom prst="rect">
            <a:avLst/>
          </a:prstGeom>
          <a:ln w="12700">
            <a:miter lim="400000"/>
          </a:ln>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000" b="0" i="0">
                <a:solidFill>
                  <a:schemeClr val="tx2"/>
                </a:solidFill>
                <a:latin typeface="Equip Extended Light" panose="02000503000000020004" pitchFamily="2" charset="77"/>
              </a:defRPr>
            </a:lvl1pPr>
          </a:lstStyle>
          <a:p>
            <a:pPr lvl="0"/>
            <a:r>
              <a:rPr lang="en-GB"/>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tx2"/>
                </a:solidFill>
                <a:latin typeface="Equip Extended" panose="02000503030000020004" pitchFamily="2" charset="77"/>
              </a:defRPr>
            </a:lvl1pPr>
          </a:lstStyle>
          <a:p>
            <a:r>
              <a:rPr lang="en-GB"/>
              <a:t>Edit title</a:t>
            </a:r>
            <a:endParaRPr lang="en-PT"/>
          </a:p>
        </p:txBody>
      </p:sp>
      <p:pic>
        <p:nvPicPr>
          <p:cNvPr id="10" name="Graphic 9">
            <a:extLst>
              <a:ext uri="{FF2B5EF4-FFF2-40B4-BE49-F238E27FC236}">
                <a16:creationId xmlns:a16="http://schemas.microsoft.com/office/drawing/2014/main" id="{D6517F54-B2B2-8E4D-BE47-0A3FBD6DEE7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37600" y="0"/>
            <a:ext cx="1982400" cy="1486800"/>
          </a:xfrm>
          <a:prstGeom prst="rect">
            <a:avLst/>
          </a:prstGeom>
        </p:spPr>
      </p:pic>
      <p:sp>
        <p:nvSpPr>
          <p:cNvPr id="8" name="Text Placeholder 7">
            <a:extLst>
              <a:ext uri="{FF2B5EF4-FFF2-40B4-BE49-F238E27FC236}">
                <a16:creationId xmlns:a16="http://schemas.microsoft.com/office/drawing/2014/main" id="{92A0AF52-A383-8B4C-BAF5-8094DCFA20E7}"/>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1554306273"/>
      </p:ext>
    </p:extLst>
  </p:cSld>
  <p:clrMapOvr>
    <a:masterClrMapping/>
  </p:clrMapOvr>
  <p:hf sldNum="0" hd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2_1_Section Big 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p:nvPicPr>
        <p:blipFill rotWithShape="1">
          <a:blip r:embed="rId2">
            <a:alphaModFix amt="76000"/>
            <a:extLst>
              <a:ext uri="{28A0092B-C50C-407E-A947-70E740481C1C}">
                <a14:useLocalDpi xmlns:a14="http://schemas.microsoft.com/office/drawing/2010/main"/>
              </a:ext>
            </a:extLst>
          </a:blip>
          <a:srcRect l="-127" t="37299" r="51849" b="14438"/>
          <a:stretch/>
        </p:blipFill>
        <p:spPr>
          <a:xfrm>
            <a:off x="3758638" y="0"/>
            <a:ext cx="8433362" cy="6858000"/>
          </a:xfrm>
          <a:prstGeom prst="rect">
            <a:avLst/>
          </a:prstGeom>
          <a:ln w="12700">
            <a:miter lim="400000"/>
          </a:ln>
        </p:spPr>
      </p:pic>
      <p:pic>
        <p:nvPicPr>
          <p:cNvPr id="5" name="Graphic 4">
            <a:extLst>
              <a:ext uri="{FF2B5EF4-FFF2-40B4-BE49-F238E27FC236}">
                <a16:creationId xmlns:a16="http://schemas.microsoft.com/office/drawing/2014/main" id="{6A518BE8-50AE-D748-ACE2-D2800731CFF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tx2"/>
                </a:solidFill>
                <a:latin typeface="Equip Extended" panose="02000503030000020004" pitchFamily="2" charset="77"/>
              </a:defRPr>
            </a:lvl1pPr>
          </a:lstStyle>
          <a:p>
            <a:r>
              <a:rPr lang="en-GB"/>
              <a:t>Edit title</a:t>
            </a:r>
            <a:endParaRPr lang="en-PT"/>
          </a:p>
        </p:txBody>
      </p:sp>
      <p:sp>
        <p:nvSpPr>
          <p:cNvPr id="11" name="Text Placeholder 7">
            <a:extLst>
              <a:ext uri="{FF2B5EF4-FFF2-40B4-BE49-F238E27FC236}">
                <a16:creationId xmlns:a16="http://schemas.microsoft.com/office/drawing/2014/main" id="{38CE6A59-6A7F-4940-BAB6-1C91D2507FFA}"/>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3419362841"/>
      </p:ext>
    </p:extLst>
  </p:cSld>
  <p:clrMapOvr>
    <a:masterClrMapping/>
  </p:clrMapOvr>
  <p:hf sldNum="0" hd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2_2_Section Big Title Blue">
    <p:bg>
      <p:bgPr>
        <a:solidFill>
          <a:schemeClr val="accent4"/>
        </a:solidFill>
        <a:effectLst/>
      </p:bgPr>
    </p:bg>
    <p:spTree>
      <p:nvGrpSpPr>
        <p:cNvPr id="1" name=""/>
        <p:cNvGrpSpPr/>
        <p:nvPr/>
      </p:nvGrpSpPr>
      <p:grpSpPr>
        <a:xfrm>
          <a:off x="0" y="0"/>
          <a:ext cx="0" cy="0"/>
          <a:chOff x="0" y="0"/>
          <a:chExt cx="0" cy="0"/>
        </a:xfrm>
      </p:grpSpPr>
      <p:pic>
        <p:nvPicPr>
          <p:cNvPr id="8" name="r1Artboard 3 copy 7edsw.pdf" descr="r1Artboard 3 copy 7edsw.pdf">
            <a:extLst>
              <a:ext uri="{FF2B5EF4-FFF2-40B4-BE49-F238E27FC236}">
                <a16:creationId xmlns:a16="http://schemas.microsoft.com/office/drawing/2014/main" id="{DB2CB175-7699-BF45-8858-F8C4DBF892A4}"/>
              </a:ext>
            </a:extLst>
          </p:cNvPr>
          <p:cNvPicPr>
            <a:picLocks noChangeAspect="1"/>
          </p:cNvPicPr>
          <p:nvPr/>
        </p:nvPicPr>
        <p:blipFill rotWithShape="1">
          <a:blip r:embed="rId2" cstate="screen">
            <a:alphaModFix amt="60000"/>
            <a:extLst>
              <a:ext uri="{28A0092B-C50C-407E-A947-70E740481C1C}">
                <a14:useLocalDpi xmlns:a14="http://schemas.microsoft.com/office/drawing/2010/main"/>
              </a:ext>
            </a:extLst>
          </a:blip>
          <a:srcRect/>
          <a:stretch/>
        </p:blipFill>
        <p:spPr>
          <a:xfrm>
            <a:off x="3789600" y="0"/>
            <a:ext cx="8402400" cy="6858000"/>
          </a:xfrm>
          <a:prstGeom prst="rect">
            <a:avLst/>
          </a:prstGeom>
          <a:ln w="12700">
            <a:miter lim="400000"/>
          </a:ln>
        </p:spPr>
      </p:pic>
      <p:pic>
        <p:nvPicPr>
          <p:cNvPr id="3" name="Graphic 2">
            <a:extLst>
              <a:ext uri="{FF2B5EF4-FFF2-40B4-BE49-F238E27FC236}">
                <a16:creationId xmlns:a16="http://schemas.microsoft.com/office/drawing/2014/main" id="{73A8F63C-93A7-DA4F-8C8B-03DCFB7B5A2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40000" y="1"/>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12" name="Title 1">
            <a:extLst>
              <a:ext uri="{FF2B5EF4-FFF2-40B4-BE49-F238E27FC236}">
                <a16:creationId xmlns:a16="http://schemas.microsoft.com/office/drawing/2014/main" id="{29D59645-33BD-F041-9140-5802DD717353}"/>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bg1"/>
                </a:solidFill>
                <a:latin typeface="Equip Extended" panose="02000503030000020004" pitchFamily="2" charset="77"/>
              </a:defRPr>
            </a:lvl1pPr>
          </a:lstStyle>
          <a:p>
            <a:r>
              <a:rPr lang="en-GB"/>
              <a:t>Edit title</a:t>
            </a:r>
            <a:endParaRPr lang="en-PT"/>
          </a:p>
        </p:txBody>
      </p:sp>
      <p:sp>
        <p:nvSpPr>
          <p:cNvPr id="11" name="Text Placeholder 7">
            <a:extLst>
              <a:ext uri="{FF2B5EF4-FFF2-40B4-BE49-F238E27FC236}">
                <a16:creationId xmlns:a16="http://schemas.microsoft.com/office/drawing/2014/main" id="{3DA0C077-5EC7-6940-8AED-92F032F44DAA}"/>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480699187"/>
      </p:ext>
    </p:extLst>
  </p:cSld>
  <p:clrMapOvr>
    <a:masterClrMapping/>
  </p:clrMapOvr>
  <p:hf sldNum="0" hd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2_3_Section Big Title Green">
    <p:bg>
      <p:bgPr>
        <a:solidFill>
          <a:schemeClr val="tx1"/>
        </a:solidFill>
        <a:effectLst/>
      </p:bgPr>
    </p:bg>
    <p:spTree>
      <p:nvGrpSpPr>
        <p:cNvPr id="1" name=""/>
        <p:cNvGrpSpPr/>
        <p:nvPr/>
      </p:nvGrpSpPr>
      <p:grpSpPr>
        <a:xfrm>
          <a:off x="0" y="0"/>
          <a:ext cx="0" cy="0"/>
          <a:chOff x="0" y="0"/>
          <a:chExt cx="0" cy="0"/>
        </a:xfrm>
      </p:grpSpPr>
      <p:pic>
        <p:nvPicPr>
          <p:cNvPr id="11" name="r1Artboard 3 copy 34edsw.pdf">
            <a:extLst>
              <a:ext uri="{FF2B5EF4-FFF2-40B4-BE49-F238E27FC236}">
                <a16:creationId xmlns:a16="http://schemas.microsoft.com/office/drawing/2014/main" id="{46733C63-EC4A-6C4E-97F9-41C4DCCF3213}"/>
              </a:ext>
            </a:extLst>
          </p:cNvPr>
          <p:cNvPicPr>
            <a:picLocks noChangeAspect="1"/>
          </p:cNvPicPr>
          <p:nvPr/>
        </p:nvPicPr>
        <p:blipFill rotWithShape="1">
          <a:blip r:embed="rId2">
            <a:alphaModFix amt="56000"/>
            <a:extLst>
              <a:ext uri="{28A0092B-C50C-407E-A947-70E740481C1C}">
                <a14:useLocalDpi xmlns:a14="http://schemas.microsoft.com/office/drawing/2010/main"/>
              </a:ext>
            </a:extLst>
          </a:blip>
          <a:srcRect l="-127" t="37299" r="51849" b="14438"/>
          <a:stretch/>
        </p:blipFill>
        <p:spPr>
          <a:xfrm>
            <a:off x="3758638" y="0"/>
            <a:ext cx="8433362" cy="6858000"/>
          </a:xfrm>
          <a:prstGeom prst="rect">
            <a:avLst/>
          </a:prstGeom>
          <a:ln w="12700">
            <a:miter lim="400000"/>
          </a:ln>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000" b="0" i="0">
                <a:solidFill>
                  <a:schemeClr val="tx2"/>
                </a:solidFill>
                <a:latin typeface="Equip Extended Light" panose="02000503000000020004" pitchFamily="2" charset="77"/>
              </a:defRPr>
            </a:lvl1pPr>
          </a:lstStyle>
          <a:p>
            <a:pPr lvl="0"/>
            <a:r>
              <a:rPr lang="en-GB"/>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tx2"/>
                </a:solidFill>
                <a:latin typeface="Equip Extended" panose="02000503030000020004" pitchFamily="2" charset="77"/>
              </a:defRPr>
            </a:lvl1pPr>
          </a:lstStyle>
          <a:p>
            <a:r>
              <a:rPr lang="en-GB"/>
              <a:t>Edit title</a:t>
            </a:r>
            <a:endParaRPr lang="en-PT"/>
          </a:p>
        </p:txBody>
      </p:sp>
      <p:pic>
        <p:nvPicPr>
          <p:cNvPr id="10" name="Graphic 9">
            <a:extLst>
              <a:ext uri="{FF2B5EF4-FFF2-40B4-BE49-F238E27FC236}">
                <a16:creationId xmlns:a16="http://schemas.microsoft.com/office/drawing/2014/main" id="{D6517F54-B2B2-8E4D-BE47-0A3FBD6DEE7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37600" y="0"/>
            <a:ext cx="1982400" cy="1486800"/>
          </a:xfrm>
          <a:prstGeom prst="rect">
            <a:avLst/>
          </a:prstGeom>
        </p:spPr>
      </p:pic>
      <p:sp>
        <p:nvSpPr>
          <p:cNvPr id="8" name="Text Placeholder 7">
            <a:extLst>
              <a:ext uri="{FF2B5EF4-FFF2-40B4-BE49-F238E27FC236}">
                <a16:creationId xmlns:a16="http://schemas.microsoft.com/office/drawing/2014/main" id="{92A0AF52-A383-8B4C-BAF5-8094DCFA20E7}"/>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1517696869"/>
      </p:ext>
    </p:extLst>
  </p:cSld>
  <p:clrMapOvr>
    <a:masterClrMapping/>
  </p:clrMapOvr>
  <p:hf sldNum="0" hd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2_4_Section Big 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p:nvSpPr>
        <p:spPr>
          <a:xfrm>
            <a:off x="0"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11120" y="3070934"/>
            <a:ext cx="9767782" cy="1032014"/>
          </a:xfrm>
          <a:prstGeom prst="rect">
            <a:avLst/>
          </a:prstGeom>
        </p:spPr>
        <p:txBody>
          <a:bodyPr anchor="ctr">
            <a:spAutoFit/>
          </a:bodyPr>
          <a:lstStyle>
            <a:lvl1pPr>
              <a:lnSpc>
                <a:spcPct val="80000"/>
              </a:lnSpc>
              <a:defRPr sz="7200" b="1" i="0">
                <a:solidFill>
                  <a:schemeClr val="bg1"/>
                </a:solidFill>
                <a:latin typeface="Equip Extended" panose="02000503030000020004" pitchFamily="2" charset="77"/>
              </a:defRPr>
            </a:lvl1pPr>
          </a:lstStyle>
          <a:p>
            <a:r>
              <a:rPr lang="en-GB"/>
              <a:t>Edit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261C9580-8E18-144F-875F-166D4D85CAFE}"/>
              </a:ext>
            </a:extLst>
          </p:cNvPr>
          <p:cNvSpPr>
            <a:spLocks noGrp="1"/>
          </p:cNvSpPr>
          <p:nvPr>
            <p:ph type="body" sz="quarter" idx="13" hasCustomPrompt="1"/>
          </p:nvPr>
        </p:nvSpPr>
        <p:spPr>
          <a:xfrm>
            <a:off x="639386" y="44074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3809081355"/>
      </p:ext>
    </p:extLst>
  </p:cSld>
  <p:clrMapOvr>
    <a:masterClrMapping/>
  </p:clrMapOvr>
  <p:hf sldNum="0" hd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3_1_Section Small Title White">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tx2"/>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4228803968"/>
      </p:ext>
    </p:extLst>
  </p:cSld>
  <p:clrMapOvr>
    <a:masterClrMapping/>
  </p:clrMapOvr>
  <p:hf sldNum="0" hd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_2_Section Small Title Blue">
    <p:bg>
      <p:bgPr>
        <a:solidFill>
          <a:schemeClr val="accent4"/>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1958744759"/>
      </p:ext>
    </p:extLst>
  </p:cSld>
  <p:clrMapOvr>
    <a:masterClrMapping/>
  </p:clrMapOvr>
  <p:hf sldNum="0" hd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_3_Section Small Title Green ">
    <p:bg>
      <p:bgPr>
        <a:solidFill>
          <a:schemeClr val="accent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tx2"/>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tx2"/>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4170819217"/>
      </p:ext>
    </p:extLst>
  </p:cSld>
  <p:clrMapOvr>
    <a:masterClrMapping/>
  </p:clrMapOvr>
  <p:hf sldNum="0" hd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3_4_Section Small Title Purple">
    <p:bg>
      <p:bgPr>
        <a:solidFill>
          <a:schemeClr val="accent2"/>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3589050235"/>
      </p:ext>
    </p:extLst>
  </p:cSld>
  <p:clrMapOvr>
    <a:masterClrMapping/>
  </p:clrMapOvr>
  <p:hf sldNum="0" hd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3_5_Section Small Title Image">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p:nvSpPr>
        <p:spPr>
          <a:xfrm>
            <a:off x="0"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Edit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56E1278F-22F1-EE44-90D3-B0B9F038A5A5}"/>
              </a:ext>
            </a:extLst>
          </p:cNvPr>
          <p:cNvSpPr>
            <a:spLocks noGrp="1"/>
          </p:cNvSpPr>
          <p:nvPr>
            <p:ph type="body" sz="quarter" idx="12" hasCustomPrompt="1"/>
          </p:nvPr>
        </p:nvSpPr>
        <p:spPr>
          <a:xfrm>
            <a:off x="639386" y="40477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2883977574"/>
      </p:ext>
    </p:extLst>
  </p:cSld>
  <p:clrMapOvr>
    <a:masterClrMapping/>
  </p:clrMapOvr>
  <p:hf sldNum="0" hd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4_1_Agenda">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25" name="Text Placeholder 7">
            <a:extLst>
              <a:ext uri="{FF2B5EF4-FFF2-40B4-BE49-F238E27FC236}">
                <a16:creationId xmlns:a16="http://schemas.microsoft.com/office/drawing/2014/main" id="{0A2FAD0F-C7E7-9E43-B2FB-56A6A8BFFE06}"/>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D0B82C9C-213C-5846-9418-2E92489F1114}"/>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758E9BFF-AA50-5A4B-879E-3AC820AF497A}"/>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
        <p:nvSpPr>
          <p:cNvPr id="44" name="Text Placeholder 7">
            <a:extLst>
              <a:ext uri="{FF2B5EF4-FFF2-40B4-BE49-F238E27FC236}">
                <a16:creationId xmlns:a16="http://schemas.microsoft.com/office/drawing/2014/main" id="{9987E3FA-762E-1544-B600-DE2358F40AFD}"/>
              </a:ext>
            </a:extLst>
          </p:cNvPr>
          <p:cNvSpPr>
            <a:spLocks noGrp="1"/>
          </p:cNvSpPr>
          <p:nvPr>
            <p:ph type="body" sz="quarter" idx="12" hasCustomPrompt="1"/>
          </p:nvPr>
        </p:nvSpPr>
        <p:spPr>
          <a:xfrm>
            <a:off x="1704972" y="2436203"/>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45" name="Text Placeholder 7">
            <a:extLst>
              <a:ext uri="{FF2B5EF4-FFF2-40B4-BE49-F238E27FC236}">
                <a16:creationId xmlns:a16="http://schemas.microsoft.com/office/drawing/2014/main" id="{092923F0-4DAD-D047-919F-E9C087D11AD8}"/>
              </a:ext>
            </a:extLst>
          </p:cNvPr>
          <p:cNvSpPr>
            <a:spLocks noGrp="1"/>
          </p:cNvSpPr>
          <p:nvPr>
            <p:ph type="body" sz="quarter" idx="13" hasCustomPrompt="1"/>
          </p:nvPr>
        </p:nvSpPr>
        <p:spPr>
          <a:xfrm>
            <a:off x="1704974" y="2112111"/>
            <a:ext cx="4101825" cy="426646"/>
          </a:xfrm>
          <a:prstGeom prst="rect">
            <a:avLst/>
          </a:prstGeom>
        </p:spPr>
        <p:txBody>
          <a:bodyPr wrap="square" tIns="72000" anchor="t">
            <a:spAutoFit/>
          </a:bodyPr>
          <a:lstStyle>
            <a:lvl1pPr marL="0" indent="0">
              <a:lnSpc>
                <a:spcPct val="100000"/>
              </a:lnSpc>
              <a:buNone/>
              <a:defRPr sz="2000" b="1" i="0">
                <a:solidFill>
                  <a:schemeClr val="tx2"/>
                </a:solidFill>
                <a:latin typeface="Equip Extended" panose="02000503030000020004" pitchFamily="2" charset="77"/>
              </a:defRPr>
            </a:lvl1pPr>
          </a:lstStyle>
          <a:p>
            <a:pPr lvl="0"/>
            <a:r>
              <a:rPr lang="en-GB"/>
              <a:t>Edit chapter header</a:t>
            </a:r>
          </a:p>
        </p:txBody>
      </p:sp>
      <p:sp>
        <p:nvSpPr>
          <p:cNvPr id="57" name="Text Placeholder 7">
            <a:extLst>
              <a:ext uri="{FF2B5EF4-FFF2-40B4-BE49-F238E27FC236}">
                <a16:creationId xmlns:a16="http://schemas.microsoft.com/office/drawing/2014/main" id="{45C7B623-9A59-0344-A47A-44FFD3513C0D}"/>
              </a:ext>
            </a:extLst>
          </p:cNvPr>
          <p:cNvSpPr>
            <a:spLocks noGrp="1"/>
          </p:cNvSpPr>
          <p:nvPr>
            <p:ph type="body" sz="quarter" idx="32" hasCustomPrompt="1"/>
          </p:nvPr>
        </p:nvSpPr>
        <p:spPr>
          <a:xfrm>
            <a:off x="1079996" y="2112111"/>
            <a:ext cx="624975" cy="426646"/>
          </a:xfrm>
          <a:prstGeom prst="rect">
            <a:avLst/>
          </a:prstGeom>
        </p:spPr>
        <p:txBody>
          <a:bodyPr wrap="square" tIns="72000" anchor="t">
            <a:spAutoFit/>
          </a:bodyPr>
          <a:lstStyle>
            <a:lvl1pPr marL="0" indent="0" algn="r">
              <a:lnSpc>
                <a:spcPct val="100000"/>
              </a:lnSpc>
              <a:buNone/>
              <a:defRPr sz="2000" b="1" i="0">
                <a:solidFill>
                  <a:schemeClr val="tx1"/>
                </a:solidFill>
                <a:latin typeface="Equip Extended" panose="02000503030000020004" pitchFamily="2" charset="77"/>
              </a:defRPr>
            </a:lvl1pPr>
          </a:lstStyle>
          <a:p>
            <a:pPr lvl="0"/>
            <a:r>
              <a:rPr lang="en-GB"/>
              <a:t>Nr.</a:t>
            </a:r>
          </a:p>
        </p:txBody>
      </p:sp>
      <p:sp>
        <p:nvSpPr>
          <p:cNvPr id="58" name="Text Placeholder 7">
            <a:extLst>
              <a:ext uri="{FF2B5EF4-FFF2-40B4-BE49-F238E27FC236}">
                <a16:creationId xmlns:a16="http://schemas.microsoft.com/office/drawing/2014/main" id="{620F14B5-2346-794D-A8B4-1F98C2161948}"/>
              </a:ext>
            </a:extLst>
          </p:cNvPr>
          <p:cNvSpPr>
            <a:spLocks noGrp="1"/>
          </p:cNvSpPr>
          <p:nvPr>
            <p:ph type="body" sz="quarter" idx="33" hasCustomPrompt="1"/>
          </p:nvPr>
        </p:nvSpPr>
        <p:spPr>
          <a:xfrm>
            <a:off x="7007773" y="2439712"/>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59" name="Text Placeholder 7">
            <a:extLst>
              <a:ext uri="{FF2B5EF4-FFF2-40B4-BE49-F238E27FC236}">
                <a16:creationId xmlns:a16="http://schemas.microsoft.com/office/drawing/2014/main" id="{42B3E1EA-2B2A-D940-AB24-C21760A18C04}"/>
              </a:ext>
            </a:extLst>
          </p:cNvPr>
          <p:cNvSpPr>
            <a:spLocks noGrp="1"/>
          </p:cNvSpPr>
          <p:nvPr>
            <p:ph type="body" sz="quarter" idx="34" hasCustomPrompt="1"/>
          </p:nvPr>
        </p:nvSpPr>
        <p:spPr>
          <a:xfrm>
            <a:off x="7007775" y="2115620"/>
            <a:ext cx="4101825" cy="426646"/>
          </a:xfrm>
          <a:prstGeom prst="rect">
            <a:avLst/>
          </a:prstGeom>
        </p:spPr>
        <p:txBody>
          <a:bodyPr wrap="square" tIns="72000" anchor="t">
            <a:spAutoFit/>
          </a:bodyPr>
          <a:lstStyle>
            <a:lvl1pPr marL="0" indent="0">
              <a:lnSpc>
                <a:spcPct val="100000"/>
              </a:lnSpc>
              <a:buNone/>
              <a:defRPr sz="2000" b="1" i="0">
                <a:solidFill>
                  <a:schemeClr val="tx2"/>
                </a:solidFill>
                <a:latin typeface="Equip Extended" panose="02000503030000020004" pitchFamily="2" charset="77"/>
              </a:defRPr>
            </a:lvl1pPr>
          </a:lstStyle>
          <a:p>
            <a:pPr lvl="0"/>
            <a:r>
              <a:rPr lang="en-GB"/>
              <a:t>Edit chapter header</a:t>
            </a:r>
          </a:p>
        </p:txBody>
      </p:sp>
      <p:sp>
        <p:nvSpPr>
          <p:cNvPr id="60" name="Text Placeholder 7">
            <a:extLst>
              <a:ext uri="{FF2B5EF4-FFF2-40B4-BE49-F238E27FC236}">
                <a16:creationId xmlns:a16="http://schemas.microsoft.com/office/drawing/2014/main" id="{52611E22-EC7A-6241-A2EC-B60647BB1C08}"/>
              </a:ext>
            </a:extLst>
          </p:cNvPr>
          <p:cNvSpPr>
            <a:spLocks noGrp="1"/>
          </p:cNvSpPr>
          <p:nvPr>
            <p:ph type="body" sz="quarter" idx="35" hasCustomPrompt="1"/>
          </p:nvPr>
        </p:nvSpPr>
        <p:spPr>
          <a:xfrm>
            <a:off x="6382797" y="2115620"/>
            <a:ext cx="624975" cy="426646"/>
          </a:xfrm>
          <a:prstGeom prst="rect">
            <a:avLst/>
          </a:prstGeom>
        </p:spPr>
        <p:txBody>
          <a:bodyPr wrap="square" tIns="72000" anchor="t">
            <a:spAutoFit/>
          </a:bodyPr>
          <a:lstStyle>
            <a:lvl1pPr marL="0" indent="0" algn="r">
              <a:lnSpc>
                <a:spcPct val="100000"/>
              </a:lnSpc>
              <a:buNone/>
              <a:defRPr sz="2000" b="1" i="0">
                <a:solidFill>
                  <a:schemeClr val="tx1"/>
                </a:solidFill>
                <a:latin typeface="Equip Extended" panose="02000503030000020004" pitchFamily="2" charset="77"/>
              </a:defRPr>
            </a:lvl1pPr>
          </a:lstStyle>
          <a:p>
            <a:pPr lvl="0"/>
            <a:r>
              <a:rPr lang="en-GB"/>
              <a:t>Nr.</a:t>
            </a:r>
          </a:p>
        </p:txBody>
      </p:sp>
      <p:sp>
        <p:nvSpPr>
          <p:cNvPr id="61" name="Text Placeholder 7">
            <a:extLst>
              <a:ext uri="{FF2B5EF4-FFF2-40B4-BE49-F238E27FC236}">
                <a16:creationId xmlns:a16="http://schemas.microsoft.com/office/drawing/2014/main" id="{8F05CA85-D18E-4E47-ABF8-DCB282EA2CCE}"/>
              </a:ext>
            </a:extLst>
          </p:cNvPr>
          <p:cNvSpPr>
            <a:spLocks noGrp="1"/>
          </p:cNvSpPr>
          <p:nvPr>
            <p:ph type="body" sz="quarter" idx="36" hasCustomPrompt="1"/>
          </p:nvPr>
        </p:nvSpPr>
        <p:spPr>
          <a:xfrm>
            <a:off x="1704972" y="3522053"/>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62" name="Text Placeholder 7">
            <a:extLst>
              <a:ext uri="{FF2B5EF4-FFF2-40B4-BE49-F238E27FC236}">
                <a16:creationId xmlns:a16="http://schemas.microsoft.com/office/drawing/2014/main" id="{995747D0-5830-3744-BAA3-C30717BDA220}"/>
              </a:ext>
            </a:extLst>
          </p:cNvPr>
          <p:cNvSpPr>
            <a:spLocks noGrp="1"/>
          </p:cNvSpPr>
          <p:nvPr>
            <p:ph type="body" sz="quarter" idx="37" hasCustomPrompt="1"/>
          </p:nvPr>
        </p:nvSpPr>
        <p:spPr>
          <a:xfrm>
            <a:off x="1704974" y="3197961"/>
            <a:ext cx="4101825" cy="426646"/>
          </a:xfrm>
          <a:prstGeom prst="rect">
            <a:avLst/>
          </a:prstGeom>
        </p:spPr>
        <p:txBody>
          <a:bodyPr wrap="square" tIns="72000" anchor="t">
            <a:spAutoFit/>
          </a:bodyPr>
          <a:lstStyle>
            <a:lvl1pPr marL="0" indent="0">
              <a:lnSpc>
                <a:spcPct val="100000"/>
              </a:lnSpc>
              <a:buNone/>
              <a:defRPr sz="2000" b="1" i="0">
                <a:solidFill>
                  <a:schemeClr val="tx2"/>
                </a:solidFill>
                <a:latin typeface="Equip Extended" panose="02000503030000020004" pitchFamily="2" charset="77"/>
              </a:defRPr>
            </a:lvl1pPr>
          </a:lstStyle>
          <a:p>
            <a:pPr lvl="0"/>
            <a:r>
              <a:rPr lang="en-GB"/>
              <a:t>Edit chapter header</a:t>
            </a:r>
          </a:p>
        </p:txBody>
      </p:sp>
      <p:sp>
        <p:nvSpPr>
          <p:cNvPr id="63" name="Text Placeholder 7">
            <a:extLst>
              <a:ext uri="{FF2B5EF4-FFF2-40B4-BE49-F238E27FC236}">
                <a16:creationId xmlns:a16="http://schemas.microsoft.com/office/drawing/2014/main" id="{6EB72F02-CCB0-8245-97D7-1763619B80A2}"/>
              </a:ext>
            </a:extLst>
          </p:cNvPr>
          <p:cNvSpPr>
            <a:spLocks noGrp="1"/>
          </p:cNvSpPr>
          <p:nvPr>
            <p:ph type="body" sz="quarter" idx="38" hasCustomPrompt="1"/>
          </p:nvPr>
        </p:nvSpPr>
        <p:spPr>
          <a:xfrm>
            <a:off x="1079996" y="3197961"/>
            <a:ext cx="624975" cy="426646"/>
          </a:xfrm>
          <a:prstGeom prst="rect">
            <a:avLst/>
          </a:prstGeom>
        </p:spPr>
        <p:txBody>
          <a:bodyPr wrap="square" tIns="72000" anchor="t">
            <a:spAutoFit/>
          </a:bodyPr>
          <a:lstStyle>
            <a:lvl1pPr marL="0" indent="0" algn="r">
              <a:lnSpc>
                <a:spcPct val="100000"/>
              </a:lnSpc>
              <a:buNone/>
              <a:defRPr sz="2000" b="1" i="0">
                <a:solidFill>
                  <a:schemeClr val="tx1"/>
                </a:solidFill>
                <a:latin typeface="Equip Extended" panose="02000503030000020004" pitchFamily="2" charset="77"/>
              </a:defRPr>
            </a:lvl1pPr>
          </a:lstStyle>
          <a:p>
            <a:pPr lvl="0"/>
            <a:r>
              <a:rPr lang="en-GB"/>
              <a:t>Nr.</a:t>
            </a:r>
          </a:p>
        </p:txBody>
      </p:sp>
      <p:sp>
        <p:nvSpPr>
          <p:cNvPr id="64" name="Text Placeholder 7">
            <a:extLst>
              <a:ext uri="{FF2B5EF4-FFF2-40B4-BE49-F238E27FC236}">
                <a16:creationId xmlns:a16="http://schemas.microsoft.com/office/drawing/2014/main" id="{7C02FA8C-0B1C-A64D-9151-9D133023AD32}"/>
              </a:ext>
            </a:extLst>
          </p:cNvPr>
          <p:cNvSpPr>
            <a:spLocks noGrp="1"/>
          </p:cNvSpPr>
          <p:nvPr>
            <p:ph type="body" sz="quarter" idx="39" hasCustomPrompt="1"/>
          </p:nvPr>
        </p:nvSpPr>
        <p:spPr>
          <a:xfrm>
            <a:off x="7007773" y="3525562"/>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65" name="Text Placeholder 7">
            <a:extLst>
              <a:ext uri="{FF2B5EF4-FFF2-40B4-BE49-F238E27FC236}">
                <a16:creationId xmlns:a16="http://schemas.microsoft.com/office/drawing/2014/main" id="{0B48CBAC-5DBC-A84D-A3CE-6DCD8B5C825C}"/>
              </a:ext>
            </a:extLst>
          </p:cNvPr>
          <p:cNvSpPr>
            <a:spLocks noGrp="1"/>
          </p:cNvSpPr>
          <p:nvPr>
            <p:ph type="body" sz="quarter" idx="40" hasCustomPrompt="1"/>
          </p:nvPr>
        </p:nvSpPr>
        <p:spPr>
          <a:xfrm>
            <a:off x="7007775" y="3201470"/>
            <a:ext cx="4101825" cy="426646"/>
          </a:xfrm>
          <a:prstGeom prst="rect">
            <a:avLst/>
          </a:prstGeom>
        </p:spPr>
        <p:txBody>
          <a:bodyPr wrap="square" tIns="72000" anchor="t">
            <a:spAutoFit/>
          </a:bodyPr>
          <a:lstStyle>
            <a:lvl1pPr marL="0" indent="0">
              <a:lnSpc>
                <a:spcPct val="100000"/>
              </a:lnSpc>
              <a:buNone/>
              <a:defRPr sz="2000" b="1" i="0">
                <a:solidFill>
                  <a:schemeClr val="tx2"/>
                </a:solidFill>
                <a:latin typeface="Equip Extended" panose="02000503030000020004" pitchFamily="2" charset="77"/>
              </a:defRPr>
            </a:lvl1pPr>
          </a:lstStyle>
          <a:p>
            <a:pPr lvl="0"/>
            <a:r>
              <a:rPr lang="en-GB"/>
              <a:t>Edit chapter header</a:t>
            </a:r>
          </a:p>
        </p:txBody>
      </p:sp>
      <p:sp>
        <p:nvSpPr>
          <p:cNvPr id="66" name="Text Placeholder 7">
            <a:extLst>
              <a:ext uri="{FF2B5EF4-FFF2-40B4-BE49-F238E27FC236}">
                <a16:creationId xmlns:a16="http://schemas.microsoft.com/office/drawing/2014/main" id="{4A8F5CB8-6C44-3048-8271-CBD6BA8FBE29}"/>
              </a:ext>
            </a:extLst>
          </p:cNvPr>
          <p:cNvSpPr>
            <a:spLocks noGrp="1"/>
          </p:cNvSpPr>
          <p:nvPr>
            <p:ph type="body" sz="quarter" idx="41" hasCustomPrompt="1"/>
          </p:nvPr>
        </p:nvSpPr>
        <p:spPr>
          <a:xfrm>
            <a:off x="6382797" y="3201470"/>
            <a:ext cx="624975" cy="426646"/>
          </a:xfrm>
          <a:prstGeom prst="rect">
            <a:avLst/>
          </a:prstGeom>
        </p:spPr>
        <p:txBody>
          <a:bodyPr wrap="square" tIns="72000" anchor="t">
            <a:spAutoFit/>
          </a:bodyPr>
          <a:lstStyle>
            <a:lvl1pPr marL="0" indent="0" algn="r">
              <a:lnSpc>
                <a:spcPct val="100000"/>
              </a:lnSpc>
              <a:buNone/>
              <a:defRPr sz="2000" b="1" i="0">
                <a:solidFill>
                  <a:schemeClr val="tx1"/>
                </a:solidFill>
                <a:latin typeface="Equip Extended" panose="02000503030000020004" pitchFamily="2" charset="77"/>
              </a:defRPr>
            </a:lvl1pPr>
          </a:lstStyle>
          <a:p>
            <a:pPr lvl="0"/>
            <a:r>
              <a:rPr lang="en-GB"/>
              <a:t>Nr.</a:t>
            </a:r>
          </a:p>
        </p:txBody>
      </p:sp>
      <p:sp>
        <p:nvSpPr>
          <p:cNvPr id="67" name="Text Placeholder 7">
            <a:extLst>
              <a:ext uri="{FF2B5EF4-FFF2-40B4-BE49-F238E27FC236}">
                <a16:creationId xmlns:a16="http://schemas.microsoft.com/office/drawing/2014/main" id="{B736EE27-FA5D-884F-8ECA-1D70CDC80559}"/>
              </a:ext>
            </a:extLst>
          </p:cNvPr>
          <p:cNvSpPr>
            <a:spLocks noGrp="1"/>
          </p:cNvSpPr>
          <p:nvPr>
            <p:ph type="body" sz="quarter" idx="42" hasCustomPrompt="1"/>
          </p:nvPr>
        </p:nvSpPr>
        <p:spPr>
          <a:xfrm>
            <a:off x="1704972" y="4521563"/>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68" name="Text Placeholder 7">
            <a:extLst>
              <a:ext uri="{FF2B5EF4-FFF2-40B4-BE49-F238E27FC236}">
                <a16:creationId xmlns:a16="http://schemas.microsoft.com/office/drawing/2014/main" id="{50B67E55-BE08-AD4A-B576-A7D0BC0732F0}"/>
              </a:ext>
            </a:extLst>
          </p:cNvPr>
          <p:cNvSpPr>
            <a:spLocks noGrp="1"/>
          </p:cNvSpPr>
          <p:nvPr>
            <p:ph type="body" sz="quarter" idx="43" hasCustomPrompt="1"/>
          </p:nvPr>
        </p:nvSpPr>
        <p:spPr>
          <a:xfrm>
            <a:off x="1704974" y="4197471"/>
            <a:ext cx="4101825" cy="426646"/>
          </a:xfrm>
          <a:prstGeom prst="rect">
            <a:avLst/>
          </a:prstGeom>
        </p:spPr>
        <p:txBody>
          <a:bodyPr wrap="square" tIns="72000" anchor="t">
            <a:spAutoFit/>
          </a:bodyPr>
          <a:lstStyle>
            <a:lvl1pPr marL="0" indent="0">
              <a:lnSpc>
                <a:spcPct val="100000"/>
              </a:lnSpc>
              <a:buNone/>
              <a:defRPr sz="2000" b="1" i="0">
                <a:solidFill>
                  <a:schemeClr val="tx2"/>
                </a:solidFill>
                <a:latin typeface="Equip Extended" panose="02000503030000020004" pitchFamily="2" charset="77"/>
              </a:defRPr>
            </a:lvl1pPr>
          </a:lstStyle>
          <a:p>
            <a:pPr lvl="0"/>
            <a:r>
              <a:rPr lang="en-GB"/>
              <a:t>Edit chapter header</a:t>
            </a:r>
          </a:p>
        </p:txBody>
      </p:sp>
      <p:sp>
        <p:nvSpPr>
          <p:cNvPr id="69" name="Text Placeholder 7">
            <a:extLst>
              <a:ext uri="{FF2B5EF4-FFF2-40B4-BE49-F238E27FC236}">
                <a16:creationId xmlns:a16="http://schemas.microsoft.com/office/drawing/2014/main" id="{77459E8E-468B-4945-BB56-E0FAAB8B40A2}"/>
              </a:ext>
            </a:extLst>
          </p:cNvPr>
          <p:cNvSpPr>
            <a:spLocks noGrp="1"/>
          </p:cNvSpPr>
          <p:nvPr>
            <p:ph type="body" sz="quarter" idx="44" hasCustomPrompt="1"/>
          </p:nvPr>
        </p:nvSpPr>
        <p:spPr>
          <a:xfrm>
            <a:off x="1079996" y="4197471"/>
            <a:ext cx="624975" cy="426646"/>
          </a:xfrm>
          <a:prstGeom prst="rect">
            <a:avLst/>
          </a:prstGeom>
        </p:spPr>
        <p:txBody>
          <a:bodyPr wrap="square" tIns="72000" anchor="t">
            <a:spAutoFit/>
          </a:bodyPr>
          <a:lstStyle>
            <a:lvl1pPr marL="0" indent="0" algn="r">
              <a:lnSpc>
                <a:spcPct val="100000"/>
              </a:lnSpc>
              <a:buNone/>
              <a:defRPr sz="2000" b="1" i="0">
                <a:solidFill>
                  <a:schemeClr val="tx1"/>
                </a:solidFill>
                <a:latin typeface="Equip Extended" panose="02000503030000020004" pitchFamily="2" charset="77"/>
              </a:defRPr>
            </a:lvl1pPr>
          </a:lstStyle>
          <a:p>
            <a:pPr lvl="0"/>
            <a:r>
              <a:rPr lang="en-GB"/>
              <a:t>Nr.</a:t>
            </a:r>
          </a:p>
        </p:txBody>
      </p:sp>
      <p:sp>
        <p:nvSpPr>
          <p:cNvPr id="70" name="Text Placeholder 7">
            <a:extLst>
              <a:ext uri="{FF2B5EF4-FFF2-40B4-BE49-F238E27FC236}">
                <a16:creationId xmlns:a16="http://schemas.microsoft.com/office/drawing/2014/main" id="{7D693191-558A-1D49-8217-C2D930487D9C}"/>
              </a:ext>
            </a:extLst>
          </p:cNvPr>
          <p:cNvSpPr>
            <a:spLocks noGrp="1"/>
          </p:cNvSpPr>
          <p:nvPr>
            <p:ph type="body" sz="quarter" idx="45" hasCustomPrompt="1"/>
          </p:nvPr>
        </p:nvSpPr>
        <p:spPr>
          <a:xfrm>
            <a:off x="7007773" y="4525072"/>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71" name="Text Placeholder 7">
            <a:extLst>
              <a:ext uri="{FF2B5EF4-FFF2-40B4-BE49-F238E27FC236}">
                <a16:creationId xmlns:a16="http://schemas.microsoft.com/office/drawing/2014/main" id="{AE3D8A36-A9B3-7C4A-B449-615367FDC9F0}"/>
              </a:ext>
            </a:extLst>
          </p:cNvPr>
          <p:cNvSpPr>
            <a:spLocks noGrp="1"/>
          </p:cNvSpPr>
          <p:nvPr>
            <p:ph type="body" sz="quarter" idx="46" hasCustomPrompt="1"/>
          </p:nvPr>
        </p:nvSpPr>
        <p:spPr>
          <a:xfrm>
            <a:off x="7007775" y="4200980"/>
            <a:ext cx="4101825" cy="426646"/>
          </a:xfrm>
          <a:prstGeom prst="rect">
            <a:avLst/>
          </a:prstGeom>
        </p:spPr>
        <p:txBody>
          <a:bodyPr wrap="square" tIns="72000" anchor="t">
            <a:spAutoFit/>
          </a:bodyPr>
          <a:lstStyle>
            <a:lvl1pPr marL="0" indent="0">
              <a:lnSpc>
                <a:spcPct val="100000"/>
              </a:lnSpc>
              <a:buNone/>
              <a:defRPr sz="2000" b="1" i="0">
                <a:solidFill>
                  <a:schemeClr val="tx2"/>
                </a:solidFill>
                <a:latin typeface="Equip Extended" panose="02000503030000020004" pitchFamily="2" charset="77"/>
              </a:defRPr>
            </a:lvl1pPr>
          </a:lstStyle>
          <a:p>
            <a:pPr lvl="0"/>
            <a:r>
              <a:rPr lang="en-GB"/>
              <a:t>Edit chapter header</a:t>
            </a:r>
          </a:p>
        </p:txBody>
      </p:sp>
      <p:sp>
        <p:nvSpPr>
          <p:cNvPr id="72" name="Text Placeholder 7">
            <a:extLst>
              <a:ext uri="{FF2B5EF4-FFF2-40B4-BE49-F238E27FC236}">
                <a16:creationId xmlns:a16="http://schemas.microsoft.com/office/drawing/2014/main" id="{203F513A-377D-104F-A5B9-74E9D835A669}"/>
              </a:ext>
            </a:extLst>
          </p:cNvPr>
          <p:cNvSpPr>
            <a:spLocks noGrp="1"/>
          </p:cNvSpPr>
          <p:nvPr>
            <p:ph type="body" sz="quarter" idx="47" hasCustomPrompt="1"/>
          </p:nvPr>
        </p:nvSpPr>
        <p:spPr>
          <a:xfrm>
            <a:off x="6382797" y="4200980"/>
            <a:ext cx="624975" cy="426646"/>
          </a:xfrm>
          <a:prstGeom prst="rect">
            <a:avLst/>
          </a:prstGeom>
        </p:spPr>
        <p:txBody>
          <a:bodyPr wrap="square" tIns="72000" anchor="t">
            <a:spAutoFit/>
          </a:bodyPr>
          <a:lstStyle>
            <a:lvl1pPr marL="0" indent="0" algn="r">
              <a:lnSpc>
                <a:spcPct val="100000"/>
              </a:lnSpc>
              <a:buNone/>
              <a:defRPr sz="2000" b="1" i="0">
                <a:solidFill>
                  <a:schemeClr val="tx1"/>
                </a:solidFill>
                <a:latin typeface="Equip Extended" panose="02000503030000020004" pitchFamily="2" charset="77"/>
              </a:defRPr>
            </a:lvl1pPr>
          </a:lstStyle>
          <a:p>
            <a:pPr lvl="0"/>
            <a:r>
              <a:rPr lang="en-GB"/>
              <a:t>Nr.</a:t>
            </a:r>
          </a:p>
        </p:txBody>
      </p:sp>
    </p:spTree>
    <p:extLst>
      <p:ext uri="{BB962C8B-B14F-4D97-AF65-F5344CB8AC3E}">
        <p14:creationId xmlns:p14="http://schemas.microsoft.com/office/powerpoint/2010/main" val="3054039407"/>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4_Section Big 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p:nvSpPr>
        <p:spPr>
          <a:xfrm>
            <a:off x="0"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11120" y="3070934"/>
            <a:ext cx="9767782" cy="1032014"/>
          </a:xfrm>
          <a:prstGeom prst="rect">
            <a:avLst/>
          </a:prstGeom>
        </p:spPr>
        <p:txBody>
          <a:bodyPr anchor="ctr">
            <a:spAutoFit/>
          </a:bodyPr>
          <a:lstStyle>
            <a:lvl1pPr>
              <a:lnSpc>
                <a:spcPct val="80000"/>
              </a:lnSpc>
              <a:defRPr sz="7200" b="1" i="0">
                <a:solidFill>
                  <a:schemeClr val="bg1"/>
                </a:solidFill>
                <a:latin typeface="Equip Extended" panose="02000503030000020004" pitchFamily="2" charset="77"/>
              </a:defRPr>
            </a:lvl1pPr>
          </a:lstStyle>
          <a:p>
            <a:r>
              <a:rPr lang="en-GB"/>
              <a:t>Edit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261C9580-8E18-144F-875F-166D4D85CAFE}"/>
              </a:ext>
            </a:extLst>
          </p:cNvPr>
          <p:cNvSpPr>
            <a:spLocks noGrp="1"/>
          </p:cNvSpPr>
          <p:nvPr>
            <p:ph type="body" sz="quarter" idx="13" hasCustomPrompt="1"/>
          </p:nvPr>
        </p:nvSpPr>
        <p:spPr>
          <a:xfrm>
            <a:off x="639386" y="44074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4000455917"/>
      </p:ext>
    </p:extLst>
  </p:cSld>
  <p:clrMapOvr>
    <a:masterClrMapping/>
  </p:clrMapOvr>
  <p:hf sldNum="0" hd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4_2_Info Bullet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5691013" y="2197976"/>
            <a:ext cx="5785202" cy="1365365"/>
          </a:xfrm>
          <a:prstGeom prst="rect">
            <a:avLst/>
          </a:prstGeom>
        </p:spPr>
        <p:txBody>
          <a:bodyPr wrap="square" tIns="72000" anchor="t">
            <a:spAutoFit/>
          </a:bodyPr>
          <a:lstStyle>
            <a:lvl1pPr marL="285750" indent="-285750">
              <a:lnSpc>
                <a:spcPct val="100000"/>
              </a:lnSpc>
              <a:buFont typeface="Arial" panose="020B0604020202020204" pitchFamily="34" charset="0"/>
              <a:buChar char="•"/>
              <a:defRPr sz="14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5691599" y="1602250"/>
            <a:ext cx="5785202" cy="509948"/>
          </a:xfrm>
        </p:spPr>
        <p:txBody>
          <a:bodyPr wrap="square">
            <a:spAutoFit/>
          </a:bodyPr>
          <a:lstStyle>
            <a:lvl1pPr marL="0" indent="0">
              <a:lnSpc>
                <a:spcPct val="80000"/>
              </a:lnSpc>
              <a:buNone/>
              <a:defRPr sz="3200" b="1" i="0">
                <a:solidFill>
                  <a:schemeClr val="tx2"/>
                </a:solidFill>
                <a:latin typeface="Equip Extended" panose="02000503030000020004" pitchFamily="2" charset="77"/>
              </a:defRPr>
            </a:lvl1pPr>
          </a:lstStyle>
          <a:p>
            <a:r>
              <a:rPr lang="en-GB"/>
              <a:t>Edit supporting title</a:t>
            </a:r>
            <a:endParaRPr lang="en-PT"/>
          </a:p>
        </p:txBody>
      </p:sp>
      <p:sp>
        <p:nvSpPr>
          <p:cNvPr id="31" name="Title 1">
            <a:extLst>
              <a:ext uri="{FF2B5EF4-FFF2-40B4-BE49-F238E27FC236}">
                <a16:creationId xmlns:a16="http://schemas.microsoft.com/office/drawing/2014/main" id="{A46EF3AD-FB46-B34A-8E14-1B37D1952FF9}"/>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32" name="Text Placeholder 7">
            <a:extLst>
              <a:ext uri="{FF2B5EF4-FFF2-40B4-BE49-F238E27FC236}">
                <a16:creationId xmlns:a16="http://schemas.microsoft.com/office/drawing/2014/main" id="{918C771A-8818-EF4C-A126-D8F85656B15F}"/>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3026343901"/>
      </p:ext>
    </p:extLst>
  </p:cSld>
  <p:clrMapOvr>
    <a:masterClrMapping/>
  </p:clrMapOvr>
  <p:hf sldNum="0" hd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4_3_Info Number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5691013" y="2197976"/>
            <a:ext cx="5785202" cy="1365365"/>
          </a:xfrm>
          <a:prstGeom prst="rect">
            <a:avLst/>
          </a:prstGeom>
        </p:spPr>
        <p:txBody>
          <a:bodyPr wrap="square" tIns="72000" anchor="t">
            <a:spAutoFit/>
          </a:bodyPr>
          <a:lstStyle>
            <a:lvl1pPr marL="342900" indent="-342900">
              <a:lnSpc>
                <a:spcPct val="100000"/>
              </a:lnSpc>
              <a:buFont typeface="+mj-lt"/>
              <a:buAutoNum type="arabicPeriod"/>
              <a:defRPr sz="14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5691599" y="1602250"/>
            <a:ext cx="5785202" cy="509948"/>
          </a:xfrm>
        </p:spPr>
        <p:txBody>
          <a:bodyPr wrap="square">
            <a:spAutoFit/>
          </a:bodyPr>
          <a:lstStyle>
            <a:lvl1pPr marL="0" indent="0">
              <a:lnSpc>
                <a:spcPct val="80000"/>
              </a:lnSpc>
              <a:buNone/>
              <a:defRPr sz="3200" b="1" i="0">
                <a:solidFill>
                  <a:schemeClr val="tx2"/>
                </a:solidFill>
                <a:latin typeface="Equip Extended" panose="02000503030000020004" pitchFamily="2" charset="77"/>
              </a:defRPr>
            </a:lvl1pPr>
          </a:lstStyle>
          <a:p>
            <a:r>
              <a:rPr lang="en-GB"/>
              <a:t>Edit supporting title</a:t>
            </a:r>
            <a:endParaRPr lang="en-PT"/>
          </a:p>
        </p:txBody>
      </p:sp>
      <p:sp>
        <p:nvSpPr>
          <p:cNvPr id="16" name="Title 1">
            <a:extLst>
              <a:ext uri="{FF2B5EF4-FFF2-40B4-BE49-F238E27FC236}">
                <a16:creationId xmlns:a16="http://schemas.microsoft.com/office/drawing/2014/main" id="{AEB6EDD4-FB00-1849-B631-9683EBDC0C8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17" name="Text Placeholder 7">
            <a:extLst>
              <a:ext uri="{FF2B5EF4-FFF2-40B4-BE49-F238E27FC236}">
                <a16:creationId xmlns:a16="http://schemas.microsoft.com/office/drawing/2014/main" id="{925D287C-5E20-B140-858B-F2D24F16D3D5}"/>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3508065735"/>
      </p:ext>
    </p:extLst>
  </p:cSld>
  <p:clrMapOvr>
    <a:masterClrMapping/>
  </p:clrMapOvr>
  <p:hf sldNum="0" hd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5_1_plain tex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10854000" cy="386615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853956509"/>
      </p:ext>
    </p:extLst>
  </p:cSld>
  <p:clrMapOvr>
    <a:masterClrMapping/>
  </p:clrMapOvr>
  <p:hf sldNum="0" hd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5_2_Plain text + 3 column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1" name="Title 1">
            <a:extLst>
              <a:ext uri="{FF2B5EF4-FFF2-40B4-BE49-F238E27FC236}">
                <a16:creationId xmlns:a16="http://schemas.microsoft.com/office/drawing/2014/main" id="{12350A91-73F6-E24D-9BBA-CF5921AA30F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58A02A2B-B509-D74F-984D-62B7A32720B1}"/>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
        <p:nvSpPr>
          <p:cNvPr id="8" name="Text Placeholder 7">
            <a:extLst>
              <a:ext uri="{FF2B5EF4-FFF2-40B4-BE49-F238E27FC236}">
                <a16:creationId xmlns:a16="http://schemas.microsoft.com/office/drawing/2014/main" id="{F6D108A4-41A4-2B43-B692-56C0A943EA4A}"/>
              </a:ext>
            </a:extLst>
          </p:cNvPr>
          <p:cNvSpPr>
            <a:spLocks noGrp="1"/>
          </p:cNvSpPr>
          <p:nvPr>
            <p:ph type="body" sz="quarter" idx="15" hasCustomPrompt="1"/>
          </p:nvPr>
        </p:nvSpPr>
        <p:spPr>
          <a:xfrm>
            <a:off x="1079996" y="5261733"/>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13E5A8FD-B0E5-E945-A312-AABA78752EFF}"/>
              </a:ext>
            </a:extLst>
          </p:cNvPr>
          <p:cNvSpPr>
            <a:spLocks noGrp="1"/>
          </p:cNvSpPr>
          <p:nvPr>
            <p:ph type="body" sz="quarter" idx="16" hasCustomPrompt="1"/>
          </p:nvPr>
        </p:nvSpPr>
        <p:spPr>
          <a:xfrm>
            <a:off x="1079998" y="4937640"/>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14" name="Text Placeholder 7">
            <a:extLst>
              <a:ext uri="{FF2B5EF4-FFF2-40B4-BE49-F238E27FC236}">
                <a16:creationId xmlns:a16="http://schemas.microsoft.com/office/drawing/2014/main" id="{B0C5699A-28DA-F842-8606-5C140546ABDE}"/>
              </a:ext>
            </a:extLst>
          </p:cNvPr>
          <p:cNvSpPr>
            <a:spLocks noGrp="1"/>
          </p:cNvSpPr>
          <p:nvPr>
            <p:ph type="body" sz="quarter" idx="21" hasCustomPrompt="1"/>
          </p:nvPr>
        </p:nvSpPr>
        <p:spPr>
          <a:xfrm>
            <a:off x="4615200" y="5261169"/>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15" name="Text Placeholder 7">
            <a:extLst>
              <a:ext uri="{FF2B5EF4-FFF2-40B4-BE49-F238E27FC236}">
                <a16:creationId xmlns:a16="http://schemas.microsoft.com/office/drawing/2014/main" id="{43F062A2-1692-5747-910B-FA209A37CA99}"/>
              </a:ext>
            </a:extLst>
          </p:cNvPr>
          <p:cNvSpPr>
            <a:spLocks noGrp="1"/>
          </p:cNvSpPr>
          <p:nvPr>
            <p:ph type="body" sz="quarter" idx="22" hasCustomPrompt="1"/>
          </p:nvPr>
        </p:nvSpPr>
        <p:spPr>
          <a:xfrm>
            <a:off x="4615200" y="4937076"/>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16" name="Text Placeholder 7">
            <a:extLst>
              <a:ext uri="{FF2B5EF4-FFF2-40B4-BE49-F238E27FC236}">
                <a16:creationId xmlns:a16="http://schemas.microsoft.com/office/drawing/2014/main" id="{F8BF1F28-5A24-6B4A-9F2D-9905A3990357}"/>
              </a:ext>
            </a:extLst>
          </p:cNvPr>
          <p:cNvSpPr>
            <a:spLocks noGrp="1"/>
          </p:cNvSpPr>
          <p:nvPr>
            <p:ph type="body" sz="quarter" idx="27" hasCustomPrompt="1"/>
          </p:nvPr>
        </p:nvSpPr>
        <p:spPr>
          <a:xfrm>
            <a:off x="8150400" y="5261169"/>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17" name="Text Placeholder 7">
            <a:extLst>
              <a:ext uri="{FF2B5EF4-FFF2-40B4-BE49-F238E27FC236}">
                <a16:creationId xmlns:a16="http://schemas.microsoft.com/office/drawing/2014/main" id="{03FC7794-AB50-C245-B1FD-C784B1382D56}"/>
              </a:ext>
            </a:extLst>
          </p:cNvPr>
          <p:cNvSpPr>
            <a:spLocks noGrp="1"/>
          </p:cNvSpPr>
          <p:nvPr>
            <p:ph type="body" sz="quarter" idx="28" hasCustomPrompt="1"/>
          </p:nvPr>
        </p:nvSpPr>
        <p:spPr>
          <a:xfrm>
            <a:off x="8150400" y="4937076"/>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18" name="Text Placeholder 7">
            <a:extLst>
              <a:ext uri="{FF2B5EF4-FFF2-40B4-BE49-F238E27FC236}">
                <a16:creationId xmlns:a16="http://schemas.microsoft.com/office/drawing/2014/main" id="{B1CA8CB7-F17B-1B42-95B1-7A9A72C2146F}"/>
              </a:ext>
            </a:extLst>
          </p:cNvPr>
          <p:cNvSpPr>
            <a:spLocks noGrp="1"/>
          </p:cNvSpPr>
          <p:nvPr>
            <p:ph type="body" sz="quarter" idx="31" hasCustomPrompt="1"/>
          </p:nvPr>
        </p:nvSpPr>
        <p:spPr>
          <a:xfrm>
            <a:off x="1079998" y="4516763"/>
            <a:ext cx="2959200" cy="395869"/>
          </a:xfrm>
          <a:prstGeom prst="rect">
            <a:avLst/>
          </a:prstGeom>
        </p:spPr>
        <p:txBody>
          <a:bodyPr tIns="72000" anchor="t">
            <a:spAutoFit/>
          </a:bodyPr>
          <a:lstStyle>
            <a:lvl1pPr marL="0" indent="0">
              <a:lnSpc>
                <a:spcPct val="100000"/>
              </a:lnSpc>
              <a:buNone/>
              <a:defRPr sz="1800" b="1" i="0">
                <a:solidFill>
                  <a:schemeClr val="tx1"/>
                </a:solidFill>
                <a:latin typeface="Equip Extended" panose="02000503030000020004" pitchFamily="2" charset="77"/>
              </a:defRPr>
            </a:lvl1pPr>
          </a:lstStyle>
          <a:p>
            <a:pPr lvl="0"/>
            <a:r>
              <a:rPr lang="en-GB"/>
              <a:t>01</a:t>
            </a:r>
          </a:p>
        </p:txBody>
      </p:sp>
      <p:sp>
        <p:nvSpPr>
          <p:cNvPr id="19" name="Text Placeholder 7">
            <a:extLst>
              <a:ext uri="{FF2B5EF4-FFF2-40B4-BE49-F238E27FC236}">
                <a16:creationId xmlns:a16="http://schemas.microsoft.com/office/drawing/2014/main" id="{FBA5EBC6-1AA3-0144-957B-06BDCA02A02C}"/>
              </a:ext>
            </a:extLst>
          </p:cNvPr>
          <p:cNvSpPr>
            <a:spLocks noGrp="1"/>
          </p:cNvSpPr>
          <p:nvPr>
            <p:ph type="body" sz="quarter" idx="32" hasCustomPrompt="1"/>
          </p:nvPr>
        </p:nvSpPr>
        <p:spPr>
          <a:xfrm>
            <a:off x="4615200" y="4516763"/>
            <a:ext cx="2959200" cy="395869"/>
          </a:xfrm>
          <a:prstGeom prst="rect">
            <a:avLst/>
          </a:prstGeom>
        </p:spPr>
        <p:txBody>
          <a:bodyPr tIns="72000" anchor="t">
            <a:spAutoFit/>
          </a:bodyPr>
          <a:lstStyle>
            <a:lvl1pPr marL="0" indent="0">
              <a:lnSpc>
                <a:spcPct val="100000"/>
              </a:lnSpc>
              <a:buNone/>
              <a:defRPr sz="1800" b="1" i="0">
                <a:solidFill>
                  <a:schemeClr val="tx1"/>
                </a:solidFill>
                <a:latin typeface="Equip Extended" panose="02000503030000020004" pitchFamily="2" charset="77"/>
              </a:defRPr>
            </a:lvl1pPr>
          </a:lstStyle>
          <a:p>
            <a:pPr lvl="0"/>
            <a:r>
              <a:rPr lang="en-GB"/>
              <a:t>02</a:t>
            </a:r>
          </a:p>
        </p:txBody>
      </p:sp>
      <p:sp>
        <p:nvSpPr>
          <p:cNvPr id="20" name="Text Placeholder 7">
            <a:extLst>
              <a:ext uri="{FF2B5EF4-FFF2-40B4-BE49-F238E27FC236}">
                <a16:creationId xmlns:a16="http://schemas.microsoft.com/office/drawing/2014/main" id="{CDD53BAA-D440-C94E-B2A1-B78B1087BE82}"/>
              </a:ext>
            </a:extLst>
          </p:cNvPr>
          <p:cNvSpPr>
            <a:spLocks noGrp="1"/>
          </p:cNvSpPr>
          <p:nvPr>
            <p:ph type="body" sz="quarter" idx="33" hasCustomPrompt="1"/>
          </p:nvPr>
        </p:nvSpPr>
        <p:spPr>
          <a:xfrm>
            <a:off x="8150400" y="4516763"/>
            <a:ext cx="2959200" cy="395869"/>
          </a:xfrm>
          <a:prstGeom prst="rect">
            <a:avLst/>
          </a:prstGeom>
        </p:spPr>
        <p:txBody>
          <a:bodyPr tIns="72000" anchor="t">
            <a:spAutoFit/>
          </a:bodyPr>
          <a:lstStyle>
            <a:lvl1pPr marL="0" indent="0">
              <a:lnSpc>
                <a:spcPct val="100000"/>
              </a:lnSpc>
              <a:buNone/>
              <a:defRPr sz="1800" b="1" i="0">
                <a:solidFill>
                  <a:schemeClr val="tx1"/>
                </a:solidFill>
                <a:latin typeface="Equip Extended" panose="02000503030000020004" pitchFamily="2" charset="77"/>
              </a:defRPr>
            </a:lvl1pPr>
          </a:lstStyle>
          <a:p>
            <a:pPr lvl="0"/>
            <a:r>
              <a:rPr lang="en-GB"/>
              <a:t>03</a:t>
            </a:r>
          </a:p>
        </p:txBody>
      </p:sp>
      <p:sp>
        <p:nvSpPr>
          <p:cNvPr id="22" name="Content Placeholder 5">
            <a:extLst>
              <a:ext uri="{FF2B5EF4-FFF2-40B4-BE49-F238E27FC236}">
                <a16:creationId xmlns:a16="http://schemas.microsoft.com/office/drawing/2014/main" id="{B221D190-DA82-8C40-A021-F49C1BA940D0}"/>
              </a:ext>
            </a:extLst>
          </p:cNvPr>
          <p:cNvSpPr>
            <a:spLocks noGrp="1"/>
          </p:cNvSpPr>
          <p:nvPr>
            <p:ph sz="quarter" idx="11"/>
          </p:nvPr>
        </p:nvSpPr>
        <p:spPr>
          <a:xfrm>
            <a:off x="1079996" y="1605300"/>
            <a:ext cx="10029604" cy="260280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Tree>
    <p:extLst>
      <p:ext uri="{BB962C8B-B14F-4D97-AF65-F5344CB8AC3E}">
        <p14:creationId xmlns:p14="http://schemas.microsoft.com/office/powerpoint/2010/main" val="2015056651"/>
      </p:ext>
    </p:extLst>
  </p:cSld>
  <p:clrMapOvr>
    <a:masterClrMapping/>
  </p:clrMapOvr>
  <p:hf sldNum="0" hd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5_3_text in 2 column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5065200" cy="386615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12" name="Content Placeholder 5">
            <a:extLst>
              <a:ext uri="{FF2B5EF4-FFF2-40B4-BE49-F238E27FC236}">
                <a16:creationId xmlns:a16="http://schemas.microsoft.com/office/drawing/2014/main" id="{ECAA6B25-0AAB-1848-A90A-94903A69A56F}"/>
              </a:ext>
            </a:extLst>
          </p:cNvPr>
          <p:cNvSpPr>
            <a:spLocks noGrp="1"/>
          </p:cNvSpPr>
          <p:nvPr>
            <p:ph sz="quarter" idx="30"/>
          </p:nvPr>
        </p:nvSpPr>
        <p:spPr>
          <a:xfrm>
            <a:off x="6411600" y="1602250"/>
            <a:ext cx="5065200" cy="386640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14" name="Text Placeholder 7">
            <a:extLst>
              <a:ext uri="{FF2B5EF4-FFF2-40B4-BE49-F238E27FC236}">
                <a16:creationId xmlns:a16="http://schemas.microsoft.com/office/drawing/2014/main" id="{04E5114A-A862-B140-9B54-72F0C4AD521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5" name="Title 1">
            <a:extLst>
              <a:ext uri="{FF2B5EF4-FFF2-40B4-BE49-F238E27FC236}">
                <a16:creationId xmlns:a16="http://schemas.microsoft.com/office/drawing/2014/main" id="{31BA360A-D6E3-4147-BF41-108A0977E23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16" name="Text Placeholder 7">
            <a:extLst>
              <a:ext uri="{FF2B5EF4-FFF2-40B4-BE49-F238E27FC236}">
                <a16:creationId xmlns:a16="http://schemas.microsoft.com/office/drawing/2014/main" id="{CC8980E1-F990-A948-B8EE-D64D6FDADD7D}"/>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4073102820"/>
      </p:ext>
    </p:extLst>
  </p:cSld>
  <p:clrMapOvr>
    <a:masterClrMapping/>
  </p:clrMapOvr>
  <p:hf sldNum="0" hd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5_4_text or graph in right column">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585"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2" name="Content Placeholder 5">
            <a:extLst>
              <a:ext uri="{FF2B5EF4-FFF2-40B4-BE49-F238E27FC236}">
                <a16:creationId xmlns:a16="http://schemas.microsoft.com/office/drawing/2014/main" id="{ECAA6B25-0AAB-1848-A90A-94903A69A56F}"/>
              </a:ext>
            </a:extLst>
          </p:cNvPr>
          <p:cNvSpPr>
            <a:spLocks noGrp="1"/>
          </p:cNvSpPr>
          <p:nvPr>
            <p:ph sz="quarter" idx="30"/>
          </p:nvPr>
        </p:nvSpPr>
        <p:spPr>
          <a:xfrm>
            <a:off x="5691598" y="1602250"/>
            <a:ext cx="5785202" cy="407396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11" name="Text Placeholder 7">
            <a:extLst>
              <a:ext uri="{FF2B5EF4-FFF2-40B4-BE49-F238E27FC236}">
                <a16:creationId xmlns:a16="http://schemas.microsoft.com/office/drawing/2014/main" id="{66580AB3-FB14-6946-8D8A-0DAE43903496}"/>
              </a:ext>
            </a:extLst>
          </p:cNvPr>
          <p:cNvSpPr>
            <a:spLocks noGrp="1"/>
          </p:cNvSpPr>
          <p:nvPr>
            <p:ph type="body" sz="quarter" idx="31" hasCustomPrompt="1"/>
          </p:nvPr>
        </p:nvSpPr>
        <p:spPr>
          <a:xfrm>
            <a:off x="622214" y="1602249"/>
            <a:ext cx="4330800" cy="395869"/>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800" b="0" i="0">
                <a:solidFill>
                  <a:schemeClr val="tx2"/>
                </a:solidFill>
                <a:latin typeface="Equip Extended" panose="02000503030000020004" pitchFamily="2" charset="77"/>
              </a:defRPr>
            </a:lvl1pPr>
          </a:lstStyle>
          <a:p>
            <a:pPr lvl="0"/>
            <a:r>
              <a:rPr lang="en-GB"/>
              <a:t>Edit description</a:t>
            </a:r>
          </a:p>
        </p:txBody>
      </p:sp>
      <p:sp>
        <p:nvSpPr>
          <p:cNvPr id="13" name="Title 1">
            <a:extLst>
              <a:ext uri="{FF2B5EF4-FFF2-40B4-BE49-F238E27FC236}">
                <a16:creationId xmlns:a16="http://schemas.microsoft.com/office/drawing/2014/main" id="{0BF60238-E321-3549-A8C0-EE0D527935C3}"/>
              </a:ext>
            </a:extLst>
          </p:cNvPr>
          <p:cNvSpPr>
            <a:spLocks noGrp="1"/>
          </p:cNvSpPr>
          <p:nvPr>
            <p:ph type="title" hasCustomPrompt="1"/>
          </p:nvPr>
        </p:nvSpPr>
        <p:spPr>
          <a:xfrm>
            <a:off x="626399" y="481125"/>
            <a:ext cx="43308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14" name="Text Placeholder 7">
            <a:extLst>
              <a:ext uri="{FF2B5EF4-FFF2-40B4-BE49-F238E27FC236}">
                <a16:creationId xmlns:a16="http://schemas.microsoft.com/office/drawing/2014/main" id="{4E29A3D6-AE35-E54C-926B-EFDDDE811835}"/>
              </a:ext>
            </a:extLst>
          </p:cNvPr>
          <p:cNvSpPr>
            <a:spLocks noGrp="1"/>
          </p:cNvSpPr>
          <p:nvPr>
            <p:ph type="body" sz="quarter" idx="29" hasCustomPrompt="1"/>
          </p:nvPr>
        </p:nvSpPr>
        <p:spPr>
          <a:xfrm>
            <a:off x="626401" y="930188"/>
            <a:ext cx="43308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2819306111"/>
      </p:ext>
    </p:extLst>
  </p:cSld>
  <p:clrMapOvr>
    <a:masterClrMapping/>
  </p:clrMapOvr>
  <p:hf sldNum="0" hd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5_5_Paragraph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153050"/>
            <a:ext cx="10181386" cy="2150195"/>
          </a:xfrm>
          <a:prstGeom prst="rect">
            <a:avLst/>
          </a:prstGeom>
        </p:spPr>
        <p:txBody>
          <a:bodyPr wrap="square" tIns="72000" numCol="3" spcCol="720000" anchor="t">
            <a:spAutoFit/>
          </a:bodyPr>
          <a:lstStyle>
            <a:lvl1pPr marL="0" indent="0">
              <a:lnSpc>
                <a:spcPct val="100000"/>
              </a:lnSpc>
              <a:buFont typeface="+mj-lt"/>
              <a:buNone/>
              <a:defRPr sz="1200" b="0" i="0">
                <a:solidFill>
                  <a:schemeClr val="tx2"/>
                </a:solidFill>
                <a:latin typeface="Equip Light" panose="02000503000000020004" pitchFamily="2" charset="77"/>
              </a:defRPr>
            </a:lvl1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magna </a:t>
            </a:r>
            <a:r>
              <a:rPr lang="en-GB" err="1"/>
              <a:t>aliqua</a:t>
            </a:r>
            <a:r>
              <a:rPr lang="en-GB"/>
              <a:t>. </a:t>
            </a:r>
            <a:r>
              <a:rPr lang="en-GB" err="1"/>
              <a:t>Risus</a:t>
            </a:r>
            <a:r>
              <a:rPr lang="en-GB"/>
              <a:t> </a:t>
            </a:r>
            <a:r>
              <a:rPr lang="en-GB" err="1"/>
              <a:t>feugiat</a:t>
            </a:r>
            <a:r>
              <a:rPr lang="en-GB"/>
              <a:t> in ante </a:t>
            </a:r>
            <a:r>
              <a:rPr lang="en-GB" err="1"/>
              <a:t>metus</a:t>
            </a:r>
            <a:r>
              <a:rPr lang="en-GB"/>
              <a:t> dictum. </a:t>
            </a:r>
            <a:r>
              <a:rPr lang="en-GB" err="1"/>
              <a:t>Tincidunt</a:t>
            </a:r>
            <a:r>
              <a:rPr lang="en-GB"/>
              <a:t> </a:t>
            </a:r>
            <a:r>
              <a:rPr lang="en-GB" err="1"/>
              <a:t>praesent</a:t>
            </a:r>
            <a:r>
              <a:rPr lang="en-GB"/>
              <a:t> semper </a:t>
            </a:r>
            <a:r>
              <a:rPr lang="en-GB" err="1"/>
              <a:t>feugiat</a:t>
            </a:r>
            <a:r>
              <a:rPr lang="en-GB"/>
              <a:t> </a:t>
            </a:r>
            <a:r>
              <a:rPr lang="en-GB" err="1"/>
              <a:t>nibh</a:t>
            </a:r>
            <a:r>
              <a:rPr lang="en-GB"/>
              <a:t>  </a:t>
            </a:r>
            <a:r>
              <a:rPr lang="en-GB" err="1"/>
              <a:t>sed</a:t>
            </a:r>
            <a:r>
              <a:rPr lang="en-GB"/>
              <a:t> pulvinar. Proin libero </a:t>
            </a:r>
            <a:r>
              <a:rPr lang="en-GB" err="1"/>
              <a:t>nunc</a:t>
            </a:r>
            <a:r>
              <a:rPr lang="en-GB"/>
              <a:t> </a:t>
            </a:r>
            <a:r>
              <a:rPr lang="en-GB" err="1"/>
              <a:t>consequat</a:t>
            </a:r>
            <a:r>
              <a:rPr lang="en-GB"/>
              <a:t> </a:t>
            </a:r>
            <a:r>
              <a:rPr lang="en-GB" err="1"/>
              <a:t>interdum</a:t>
            </a:r>
            <a:r>
              <a:rPr lang="en-GB"/>
              <a:t> </a:t>
            </a:r>
            <a:r>
              <a:rPr lang="en-GB" err="1"/>
              <a:t>varius</a:t>
            </a:r>
            <a:r>
              <a:rPr lang="en-GB"/>
              <a:t> sit </a:t>
            </a:r>
            <a:r>
              <a:rPr lang="en-GB" err="1"/>
              <a:t>amet</a:t>
            </a:r>
            <a:r>
              <a:rPr lang="en-GB"/>
              <a:t>. </a:t>
            </a:r>
            <a:r>
              <a:rPr lang="en-GB" err="1"/>
              <a:t>Sagittis</a:t>
            </a:r>
            <a:r>
              <a:rPr lang="en-GB"/>
              <a:t> id </a:t>
            </a:r>
            <a:r>
              <a:rPr lang="en-GB" err="1"/>
              <a:t>consectetur</a:t>
            </a:r>
            <a:r>
              <a:rPr lang="en-GB"/>
              <a:t> </a:t>
            </a:r>
            <a:r>
              <a:rPr lang="en-GB" err="1"/>
              <a:t>purus</a:t>
            </a:r>
            <a:r>
              <a:rPr lang="en-GB"/>
              <a:t> </a:t>
            </a:r>
            <a:r>
              <a:rPr lang="en-GB" err="1"/>
              <a:t>ut.</a:t>
            </a:r>
            <a:r>
              <a:rPr lang="en-GB"/>
              <a:t> </a:t>
            </a:r>
            <a:r>
              <a:rPr lang="en-GB" err="1"/>
              <a:t>Aliquam</a:t>
            </a:r>
            <a:r>
              <a:rPr lang="en-GB"/>
              <a:t> </a:t>
            </a:r>
            <a:r>
              <a:rPr lang="en-GB" err="1"/>
              <a:t>faucibus</a:t>
            </a:r>
            <a:r>
              <a:rPr lang="en-GB"/>
              <a:t> </a:t>
            </a:r>
            <a:r>
              <a:rPr lang="en-GB" err="1"/>
              <a:t>purus</a:t>
            </a:r>
            <a:r>
              <a:rPr lang="en-GB"/>
              <a:t> in </a:t>
            </a:r>
            <a:r>
              <a:rPr lang="en-GB" err="1"/>
              <a:t>massa</a:t>
            </a:r>
            <a:r>
              <a:rPr lang="en-GB"/>
              <a:t> </a:t>
            </a:r>
            <a:r>
              <a:rPr lang="en-GB" err="1"/>
              <a:t>tempor</a:t>
            </a:r>
            <a:r>
              <a:rPr lang="en-GB"/>
              <a:t> </a:t>
            </a:r>
            <a:r>
              <a:rPr lang="en-GB" err="1"/>
              <a:t>nec</a:t>
            </a:r>
            <a:r>
              <a:rPr lang="en-GB"/>
              <a:t> feu </a:t>
            </a:r>
            <a:r>
              <a:rPr lang="en-GB" err="1"/>
              <a:t>giat</a:t>
            </a:r>
            <a:r>
              <a:rPr lang="en-GB"/>
              <a:t> </a:t>
            </a:r>
            <a:r>
              <a:rPr lang="en-GB" err="1"/>
              <a:t>nisl</a:t>
            </a:r>
            <a:r>
              <a:rPr lang="en-GB"/>
              <a:t> </a:t>
            </a:r>
            <a:r>
              <a:rPr lang="en-GB" err="1"/>
              <a:t>pretium</a:t>
            </a:r>
            <a:r>
              <a:rPr lang="en-GB"/>
              <a:t>. </a:t>
            </a:r>
            <a:r>
              <a:rPr lang="en-GB" err="1"/>
              <a:t>Tempor</a:t>
            </a:r>
            <a:r>
              <a:rPr lang="en-GB"/>
              <a:t> </a:t>
            </a:r>
            <a:r>
              <a:rPr lang="en-GB" err="1"/>
              <a:t>commodo</a:t>
            </a:r>
            <a:r>
              <a:rPr lang="en-GB"/>
              <a:t> </a:t>
            </a:r>
            <a:r>
              <a:rPr lang="en-GB" err="1"/>
              <a:t>ullam</a:t>
            </a:r>
            <a:r>
              <a:rPr lang="en-GB"/>
              <a:t> </a:t>
            </a:r>
            <a:r>
              <a:rPr lang="en-GB" err="1"/>
              <a:t>corper</a:t>
            </a:r>
            <a:r>
              <a:rPr lang="en-GB"/>
              <a:t> a </a:t>
            </a:r>
            <a:r>
              <a:rPr lang="en-GB" err="1"/>
              <a:t>lacus</a:t>
            </a:r>
            <a:r>
              <a:rPr lang="en-GB"/>
              <a:t> vestibulum. Semper </a:t>
            </a:r>
            <a:r>
              <a:rPr lang="en-GB" err="1"/>
              <a:t>risus</a:t>
            </a:r>
            <a:r>
              <a:rPr lang="en-GB"/>
              <a:t> in </a:t>
            </a:r>
            <a:r>
              <a:rPr lang="en-GB" err="1"/>
              <a:t>hendrerit</a:t>
            </a:r>
            <a:r>
              <a:rPr lang="en-GB"/>
              <a:t> gravida </a:t>
            </a:r>
            <a:r>
              <a:rPr lang="en-GB" err="1"/>
              <a:t>rutrum</a:t>
            </a:r>
            <a:r>
              <a:rPr lang="en-GB"/>
              <a:t>. </a:t>
            </a:r>
            <a:r>
              <a:rPr lang="en-GB" err="1"/>
              <a:t>Imperdiet</a:t>
            </a:r>
            <a:r>
              <a:rPr lang="en-GB"/>
              <a:t> </a:t>
            </a:r>
            <a:r>
              <a:rPr lang="en-GB" err="1"/>
              <a:t>massa</a:t>
            </a:r>
            <a:r>
              <a:rPr lang="en-GB"/>
              <a:t> </a:t>
            </a:r>
            <a:r>
              <a:rPr lang="en-GB" err="1"/>
              <a:t>tincidunt</a:t>
            </a:r>
            <a:r>
              <a:rPr lang="en-GB"/>
              <a:t> </a:t>
            </a:r>
            <a:r>
              <a:rPr lang="en-GB" err="1"/>
              <a:t>nunc</a:t>
            </a:r>
            <a:r>
              <a:rPr lang="en-GB"/>
              <a:t> pulvinar </a:t>
            </a:r>
            <a:r>
              <a:rPr lang="en-GB" err="1"/>
              <a:t>sapien</a:t>
            </a:r>
            <a:r>
              <a:rPr lang="en-GB"/>
              <a:t> et ligula </a:t>
            </a:r>
            <a:r>
              <a:rPr lang="en-GB" err="1"/>
              <a:t>ullamcorper</a:t>
            </a:r>
            <a:r>
              <a:rPr lang="en-GB"/>
              <a:t> </a:t>
            </a:r>
            <a:r>
              <a:rPr lang="en-GB" err="1"/>
              <a:t>malesuada</a:t>
            </a:r>
            <a:r>
              <a:rPr lang="en-GB"/>
              <a:t>.       Ac </a:t>
            </a:r>
            <a:r>
              <a:rPr lang="en-GB" err="1"/>
              <a:t>felis</a:t>
            </a:r>
            <a:r>
              <a:rPr lang="en-GB"/>
              <a:t> </a:t>
            </a:r>
            <a:r>
              <a:rPr lang="en-GB" err="1"/>
              <a:t>donec</a:t>
            </a:r>
            <a:r>
              <a:rPr lang="en-GB"/>
              <a:t> et </a:t>
            </a:r>
            <a:r>
              <a:rPr lang="en-GB" err="1"/>
              <a:t>odio</a:t>
            </a:r>
            <a:r>
              <a:rPr lang="en-GB"/>
              <a:t> </a:t>
            </a:r>
            <a:r>
              <a:rPr lang="en-GB" err="1"/>
              <a:t>pellentesque</a:t>
            </a:r>
            <a:r>
              <a:rPr lang="en-GB"/>
              <a:t> diam. In vitae </a:t>
            </a:r>
            <a:r>
              <a:rPr lang="en-GB" err="1"/>
              <a:t>turpis</a:t>
            </a:r>
            <a:r>
              <a:rPr lang="en-GB"/>
              <a:t> </a:t>
            </a:r>
            <a:r>
              <a:rPr lang="en-GB" err="1"/>
              <a:t>massa</a:t>
            </a:r>
            <a:r>
              <a:rPr lang="en-GB"/>
              <a:t> </a:t>
            </a:r>
            <a:r>
              <a:rPr lang="en-GB" err="1"/>
              <a:t>sed</a:t>
            </a:r>
            <a:r>
              <a:rPr lang="en-GB"/>
              <a:t> </a:t>
            </a:r>
            <a:r>
              <a:rPr lang="en-GB" err="1"/>
              <a:t>elementum</a:t>
            </a:r>
            <a:r>
              <a:rPr lang="en-GB"/>
              <a:t>. </a:t>
            </a:r>
            <a:r>
              <a:rPr lang="en-GB" err="1"/>
              <a:t>Imperdiet</a:t>
            </a:r>
            <a:r>
              <a:rPr lang="en-GB"/>
              <a:t> </a:t>
            </a:r>
            <a:r>
              <a:rPr lang="en-GB" err="1"/>
              <a:t>massa</a:t>
            </a:r>
            <a:r>
              <a:rPr lang="en-GB"/>
              <a:t> </a:t>
            </a:r>
            <a:r>
              <a:rPr lang="en-GB" err="1"/>
              <a:t>tincidunt</a:t>
            </a:r>
            <a:r>
              <a:rPr lang="en-GB"/>
              <a:t> </a:t>
            </a:r>
            <a:r>
              <a:rPr lang="en-GB" err="1"/>
              <a:t>nunc</a:t>
            </a:r>
            <a:r>
              <a:rPr lang="en-GB"/>
              <a:t> pulvinar </a:t>
            </a:r>
            <a:r>
              <a:rPr lang="en-GB" err="1"/>
              <a:t>sapien</a:t>
            </a:r>
            <a:r>
              <a:rPr lang="en-GB"/>
              <a:t> et ligula. Et </a:t>
            </a:r>
            <a:r>
              <a:rPr lang="en-GB" err="1"/>
              <a:t>tortor</a:t>
            </a:r>
            <a:r>
              <a:rPr lang="en-GB"/>
              <a:t> at </a:t>
            </a:r>
            <a:r>
              <a:rPr lang="en-GB" err="1"/>
              <a:t>risus</a:t>
            </a:r>
            <a:r>
              <a:rPr lang="en-GB"/>
              <a:t> </a:t>
            </a:r>
            <a:r>
              <a:rPr lang="en-GB" err="1"/>
              <a:t>viverra</a:t>
            </a:r>
            <a:r>
              <a:rPr lang="en-GB"/>
              <a:t> </a:t>
            </a:r>
            <a:r>
              <a:rPr lang="en-GB" err="1"/>
              <a:t>adipiscing</a:t>
            </a:r>
            <a:r>
              <a:rPr lang="en-GB"/>
              <a:t> at in. Cursus </a:t>
            </a:r>
            <a:r>
              <a:rPr lang="en-GB" err="1"/>
              <a:t>risus</a:t>
            </a:r>
            <a:r>
              <a:rPr lang="en-GB"/>
              <a:t> at </a:t>
            </a:r>
            <a:r>
              <a:rPr lang="en-GB" err="1"/>
              <a:t>ultrices</a:t>
            </a:r>
            <a:r>
              <a:rPr lang="en-GB"/>
              <a:t> mi tempus </a:t>
            </a:r>
            <a:r>
              <a:rPr lang="en-GB" err="1"/>
              <a:t>imperdiet</a:t>
            </a:r>
            <a:r>
              <a:rPr lang="en-GB"/>
              <a:t> </a:t>
            </a:r>
            <a:r>
              <a:rPr lang="en-GB" err="1"/>
              <a:t>nulla</a:t>
            </a:r>
            <a:r>
              <a:rPr lang="en-GB"/>
              <a:t> </a:t>
            </a:r>
            <a:r>
              <a:rPr lang="en-GB" err="1"/>
              <a:t>malesuada</a:t>
            </a:r>
            <a:r>
              <a:rPr lang="en-GB"/>
              <a:t>. At </a:t>
            </a:r>
            <a:r>
              <a:rPr lang="en-GB" err="1"/>
              <a:t>ultrices</a:t>
            </a:r>
            <a:r>
              <a:rPr lang="en-GB"/>
              <a:t> mi tempus </a:t>
            </a:r>
            <a:r>
              <a:rPr lang="en-GB" err="1"/>
              <a:t>imperdiet</a:t>
            </a:r>
            <a:r>
              <a:rPr lang="en-GB"/>
              <a:t> </a:t>
            </a:r>
            <a:r>
              <a:rPr lang="en-GB" err="1"/>
              <a:t>nulla</a:t>
            </a:r>
            <a:r>
              <a:rPr lang="en-GB"/>
              <a:t> </a:t>
            </a:r>
            <a:r>
              <a:rPr lang="en-GB" err="1"/>
              <a:t>malesuada</a:t>
            </a:r>
            <a:r>
              <a:rPr lang="en-GB"/>
              <a:t> </a:t>
            </a:r>
            <a:r>
              <a:rPr lang="en-GB" err="1"/>
              <a:t>pellentesque</a:t>
            </a:r>
            <a:r>
              <a:rPr lang="en-GB"/>
              <a:t> </a:t>
            </a:r>
            <a:r>
              <a:rPr lang="en-GB" err="1"/>
              <a:t>elit</a:t>
            </a:r>
            <a:r>
              <a:rPr lang="en-GB"/>
              <a:t>. Nunc </a:t>
            </a:r>
            <a:r>
              <a:rPr lang="en-GB" err="1"/>
              <a:t>vel</a:t>
            </a:r>
            <a:r>
              <a:rPr lang="en-GB"/>
              <a:t> </a:t>
            </a:r>
            <a:r>
              <a:rPr lang="en-GB" err="1"/>
              <a:t>risus</a:t>
            </a:r>
            <a:r>
              <a:rPr lang="en-GB"/>
              <a:t> </a:t>
            </a:r>
            <a:r>
              <a:rPr lang="en-GB" err="1"/>
              <a:t>commodo</a:t>
            </a:r>
            <a:r>
              <a:rPr lang="en-GB"/>
              <a:t> </a:t>
            </a:r>
            <a:r>
              <a:rPr lang="en-GB" err="1"/>
              <a:t>viverra</a:t>
            </a:r>
            <a:r>
              <a:rPr lang="en-GB"/>
              <a:t> </a:t>
            </a:r>
            <a:r>
              <a:rPr lang="en-GB" err="1"/>
              <a:t>maecenas</a:t>
            </a:r>
            <a:r>
              <a:rPr lang="en-GB"/>
              <a:t>.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duis</a:t>
            </a:r>
            <a:r>
              <a:rPr lang="en-GB"/>
              <a:t>. </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752059"/>
            <a:ext cx="7200000" cy="323165"/>
          </a:xfrm>
        </p:spPr>
        <p:txBody>
          <a:bodyPr wrap="square" anchor="b">
            <a:spAutoFit/>
          </a:bodyPr>
          <a:lstStyle>
            <a:lvl1pPr marL="0" indent="0">
              <a:lnSpc>
                <a:spcPct val="100000"/>
              </a:lnSpc>
              <a:buNone/>
              <a:defRPr sz="1500" b="1" i="0">
                <a:solidFill>
                  <a:schemeClr val="tx1"/>
                </a:solidFill>
                <a:latin typeface="Equip Extended" panose="02000503030000020004" pitchFamily="2" charset="77"/>
              </a:defRPr>
            </a:lvl1pPr>
          </a:lstStyle>
          <a:p>
            <a:r>
              <a:rPr lang="en-GB"/>
              <a:t>Edit paragraph headline</a:t>
            </a:r>
            <a:endParaRPr lang="en-PT"/>
          </a:p>
        </p:txBody>
      </p:sp>
      <p:sp>
        <p:nvSpPr>
          <p:cNvPr id="8" name="Text Placeholder 7">
            <a:extLst>
              <a:ext uri="{FF2B5EF4-FFF2-40B4-BE49-F238E27FC236}">
                <a16:creationId xmlns:a16="http://schemas.microsoft.com/office/drawing/2014/main" id="{2B194115-C80D-C847-B4D6-BB1148451F3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9" name="Title 1">
            <a:extLst>
              <a:ext uri="{FF2B5EF4-FFF2-40B4-BE49-F238E27FC236}">
                <a16:creationId xmlns:a16="http://schemas.microsoft.com/office/drawing/2014/main" id="{83B12B0E-64A0-4A44-8074-6B371F1CA061}"/>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13" name="Text Placeholder 7">
            <a:extLst>
              <a:ext uri="{FF2B5EF4-FFF2-40B4-BE49-F238E27FC236}">
                <a16:creationId xmlns:a16="http://schemas.microsoft.com/office/drawing/2014/main" id="{6DFF1715-6CAB-074C-AF7F-DDEDDADEBF78}"/>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3684777913"/>
      </p:ext>
    </p:extLst>
  </p:cSld>
  <p:clrMapOvr>
    <a:masterClrMapping/>
  </p:clrMapOvr>
  <p:hf sldNum="0" hd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5_6_Bullet List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153050"/>
            <a:ext cx="3240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752059"/>
            <a:ext cx="3240000" cy="323165"/>
          </a:xfrm>
        </p:spPr>
        <p:txBody>
          <a:bodyPr wrap="square" anchor="b">
            <a:spAutoFit/>
          </a:bodyPr>
          <a:lstStyle>
            <a:lvl1pPr marL="0" indent="0">
              <a:lnSpc>
                <a:spcPct val="100000"/>
              </a:lnSpc>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4438800" y="2153050"/>
            <a:ext cx="3240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4438800" y="1752059"/>
            <a:ext cx="3240000" cy="323165"/>
          </a:xfrm>
        </p:spPr>
        <p:txBody>
          <a:bodyPr wrap="square" anchor="b">
            <a:spAutoFit/>
          </a:bodyPr>
          <a:lstStyle>
            <a:lvl1pPr marL="0" indent="0">
              <a:lnSpc>
                <a:spcPct val="100000"/>
              </a:lnSpc>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7" name="Text Placeholder 7">
            <a:extLst>
              <a:ext uri="{FF2B5EF4-FFF2-40B4-BE49-F238E27FC236}">
                <a16:creationId xmlns:a16="http://schemas.microsoft.com/office/drawing/2014/main" id="{49286076-D2CF-5340-9920-94D853FE7E4F}"/>
              </a:ext>
            </a:extLst>
          </p:cNvPr>
          <p:cNvSpPr>
            <a:spLocks noGrp="1"/>
          </p:cNvSpPr>
          <p:nvPr>
            <p:ph type="body" sz="quarter" idx="35" hasCustomPrompt="1"/>
          </p:nvPr>
        </p:nvSpPr>
        <p:spPr>
          <a:xfrm>
            <a:off x="8254800" y="2153050"/>
            <a:ext cx="3240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8" name="Text Placeholder 22">
            <a:extLst>
              <a:ext uri="{FF2B5EF4-FFF2-40B4-BE49-F238E27FC236}">
                <a16:creationId xmlns:a16="http://schemas.microsoft.com/office/drawing/2014/main" id="{3EBE9E55-0CC6-F44F-9807-4252D0830038}"/>
              </a:ext>
            </a:extLst>
          </p:cNvPr>
          <p:cNvSpPr>
            <a:spLocks noGrp="1"/>
          </p:cNvSpPr>
          <p:nvPr>
            <p:ph type="body" sz="quarter" idx="36" hasCustomPrompt="1"/>
          </p:nvPr>
        </p:nvSpPr>
        <p:spPr>
          <a:xfrm>
            <a:off x="8254800" y="1752059"/>
            <a:ext cx="3240000" cy="323165"/>
          </a:xfrm>
        </p:spPr>
        <p:txBody>
          <a:bodyPr wrap="square" anchor="b">
            <a:spAutoFit/>
          </a:bodyPr>
          <a:lstStyle>
            <a:lvl1pPr marL="0" indent="0">
              <a:lnSpc>
                <a:spcPct val="100000"/>
              </a:lnSpc>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2" name="Text Placeholder 7">
            <a:extLst>
              <a:ext uri="{FF2B5EF4-FFF2-40B4-BE49-F238E27FC236}">
                <a16:creationId xmlns:a16="http://schemas.microsoft.com/office/drawing/2014/main" id="{9DE1E3AC-AA13-E348-B65E-35E523F0E538}"/>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3" name="Title 1">
            <a:extLst>
              <a:ext uri="{FF2B5EF4-FFF2-40B4-BE49-F238E27FC236}">
                <a16:creationId xmlns:a16="http://schemas.microsoft.com/office/drawing/2014/main" id="{153356B9-B028-0E49-830E-51F84F71E402}"/>
              </a:ext>
            </a:extLst>
          </p:cNvPr>
          <p:cNvSpPr>
            <a:spLocks noGrp="1"/>
          </p:cNvSpPr>
          <p:nvPr>
            <p:ph type="title" hasCustomPrompt="1"/>
          </p:nvPr>
        </p:nvSpPr>
        <p:spPr>
          <a:xfrm>
            <a:off x="626398" y="481125"/>
            <a:ext cx="7052399" cy="488201"/>
          </a:xfrm>
          <a:prstGeom prst="rect">
            <a:avLst/>
          </a:prstGeom>
        </p:spPr>
        <p:txBody>
          <a:bodyPr wrap="square"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14" name="Text Placeholder 7">
            <a:extLst>
              <a:ext uri="{FF2B5EF4-FFF2-40B4-BE49-F238E27FC236}">
                <a16:creationId xmlns:a16="http://schemas.microsoft.com/office/drawing/2014/main" id="{F603DCFE-C6A9-1043-A346-81DA4F73B84C}"/>
              </a:ext>
            </a:extLst>
          </p:cNvPr>
          <p:cNvSpPr>
            <a:spLocks noGrp="1"/>
          </p:cNvSpPr>
          <p:nvPr>
            <p:ph type="body" sz="quarter" idx="29" hasCustomPrompt="1"/>
          </p:nvPr>
        </p:nvSpPr>
        <p:spPr>
          <a:xfrm>
            <a:off x="626401" y="930188"/>
            <a:ext cx="7052399"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2752494145"/>
      </p:ext>
    </p:extLst>
  </p:cSld>
  <p:clrMapOvr>
    <a:masterClrMapping/>
  </p:clrMapOvr>
  <p:hf sldNum="0" hd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5_7_Bullet List 2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153053"/>
            <a:ext cx="5148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752062"/>
            <a:ext cx="5148000" cy="323165"/>
          </a:xfrm>
        </p:spPr>
        <p:txBody>
          <a:bodyPr wrap="square" anchor="b">
            <a:spAutoFit/>
          </a:bodyPr>
          <a:lstStyle>
            <a:lvl1pPr marL="0" indent="0">
              <a:lnSpc>
                <a:spcPct val="100000"/>
              </a:lnSpc>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6346800" y="2153053"/>
            <a:ext cx="5148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6346800" y="1752062"/>
            <a:ext cx="5148000" cy="323165"/>
          </a:xfrm>
        </p:spPr>
        <p:txBody>
          <a:bodyPr wrap="square" anchor="b">
            <a:spAutoFit/>
          </a:bodyPr>
          <a:lstStyle>
            <a:lvl1pPr marL="0" indent="0">
              <a:lnSpc>
                <a:spcPct val="100000"/>
              </a:lnSpc>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1" name="Text Placeholder 7">
            <a:extLst>
              <a:ext uri="{FF2B5EF4-FFF2-40B4-BE49-F238E27FC236}">
                <a16:creationId xmlns:a16="http://schemas.microsoft.com/office/drawing/2014/main" id="{9CFAFAB4-3447-804B-87EA-0C0D570EDE3A}"/>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2" name="Title 1">
            <a:extLst>
              <a:ext uri="{FF2B5EF4-FFF2-40B4-BE49-F238E27FC236}">
                <a16:creationId xmlns:a16="http://schemas.microsoft.com/office/drawing/2014/main" id="{5E5AE374-2ADF-864F-A858-448473196A08}"/>
              </a:ext>
            </a:extLst>
          </p:cNvPr>
          <p:cNvSpPr>
            <a:spLocks noGrp="1"/>
          </p:cNvSpPr>
          <p:nvPr>
            <p:ph type="title" hasCustomPrompt="1"/>
          </p:nvPr>
        </p:nvSpPr>
        <p:spPr>
          <a:xfrm>
            <a:off x="626398" y="481125"/>
            <a:ext cx="5143814" cy="488201"/>
          </a:xfrm>
          <a:prstGeom prst="rect">
            <a:avLst/>
          </a:prstGeom>
        </p:spPr>
        <p:txBody>
          <a:bodyPr wrap="square"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13" name="Text Placeholder 7">
            <a:extLst>
              <a:ext uri="{FF2B5EF4-FFF2-40B4-BE49-F238E27FC236}">
                <a16:creationId xmlns:a16="http://schemas.microsoft.com/office/drawing/2014/main" id="{560A6211-3D42-EB4C-9806-39784F79A21F}"/>
              </a:ext>
            </a:extLst>
          </p:cNvPr>
          <p:cNvSpPr>
            <a:spLocks noGrp="1"/>
          </p:cNvSpPr>
          <p:nvPr>
            <p:ph type="body" sz="quarter" idx="29" hasCustomPrompt="1"/>
          </p:nvPr>
        </p:nvSpPr>
        <p:spPr>
          <a:xfrm>
            <a:off x="626401" y="930188"/>
            <a:ext cx="5143814"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2584222022"/>
      </p:ext>
    </p:extLst>
  </p:cSld>
  <p:clrMapOvr>
    <a:masterClrMapping/>
  </p:clrMapOvr>
  <p:hf sldNum="0" hd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6_1_Photo 1 Right Subtitle">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accent1"/>
          </a:solidFill>
        </p:spPr>
        <p:txBody>
          <a:bodyPr/>
          <a:lstStyle>
            <a:lvl1pPr marL="0" indent="0">
              <a:buNone/>
              <a:defRPr>
                <a:noFill/>
              </a:defRPr>
            </a:lvl1pPr>
          </a:lstStyle>
          <a:p>
            <a:r>
              <a:rPr lang="en-GB"/>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791254" y="360000"/>
            <a:ext cx="5040000" cy="6138000"/>
          </a:xfrm>
          <a:solidFill>
            <a:schemeClr val="bg1"/>
          </a:solidFill>
        </p:spPr>
        <p:txBody>
          <a:bodyPr/>
          <a:lstStyle>
            <a:lvl1pPr marL="0" indent="0">
              <a:buNone/>
              <a:defRPr>
                <a:noFill/>
              </a:defRPr>
            </a:lvl1pPr>
          </a:lstStyle>
          <a:p>
            <a:r>
              <a:rPr lang="en-GB"/>
              <a:t>Click icon to add picture</a:t>
            </a: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11" name="Text Placeholder 7">
            <a:extLst>
              <a:ext uri="{FF2B5EF4-FFF2-40B4-BE49-F238E27FC236}">
                <a16:creationId xmlns:a16="http://schemas.microsoft.com/office/drawing/2014/main" id="{935704D0-9C05-0141-B9AB-5DC28B7DC3B5}"/>
              </a:ext>
            </a:extLst>
          </p:cNvPr>
          <p:cNvSpPr>
            <a:spLocks noGrp="1"/>
          </p:cNvSpPr>
          <p:nvPr>
            <p:ph type="body" sz="quarter" idx="12" hasCustomPrompt="1"/>
          </p:nvPr>
        </p:nvSpPr>
        <p:spPr>
          <a:xfrm>
            <a:off x="626399" y="1885395"/>
            <a:ext cx="5455376"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
        <p:nvSpPr>
          <p:cNvPr id="9" name="Title 1">
            <a:extLst>
              <a:ext uri="{FF2B5EF4-FFF2-40B4-BE49-F238E27FC236}">
                <a16:creationId xmlns:a16="http://schemas.microsoft.com/office/drawing/2014/main" id="{07283330-B1D0-CE49-B8AD-62504910E9D6}"/>
              </a:ext>
            </a:extLst>
          </p:cNvPr>
          <p:cNvSpPr>
            <a:spLocks noGrp="1"/>
          </p:cNvSpPr>
          <p:nvPr>
            <p:ph type="title" hasCustomPrompt="1"/>
          </p:nvPr>
        </p:nvSpPr>
        <p:spPr>
          <a:xfrm>
            <a:off x="626399" y="1333692"/>
            <a:ext cx="5455376" cy="611312"/>
          </a:xfrm>
          <a:prstGeom prst="rect">
            <a:avLst/>
          </a:prstGeom>
        </p:spPr>
        <p:txBody>
          <a:bodyPr wrap="square" tIns="72000" anchor="t">
            <a:spAutoFit/>
          </a:bodyPr>
          <a:lstStyle>
            <a:lvl1pPr>
              <a:lnSpc>
                <a:spcPct val="100000"/>
              </a:lnSpc>
              <a:defRPr sz="3200" b="1" i="0">
                <a:solidFill>
                  <a:schemeClr val="tx2"/>
                </a:solidFill>
                <a:latin typeface="Equip Extended" panose="02000503030000020004" pitchFamily="2" charset="77"/>
              </a:defRPr>
            </a:lvl1pPr>
          </a:lstStyle>
          <a:p>
            <a:r>
              <a:rPr lang="en-GB"/>
              <a:t>Edit title</a:t>
            </a:r>
            <a:endParaRPr lang="en-PT"/>
          </a:p>
        </p:txBody>
      </p:sp>
      <p:sp>
        <p:nvSpPr>
          <p:cNvPr id="8" name="Text Placeholder 7">
            <a:extLst>
              <a:ext uri="{FF2B5EF4-FFF2-40B4-BE49-F238E27FC236}">
                <a16:creationId xmlns:a16="http://schemas.microsoft.com/office/drawing/2014/main" id="{11AD677C-EA58-0740-A3A3-3B79C2B2E4CD}"/>
              </a:ext>
            </a:extLst>
          </p:cNvPr>
          <p:cNvSpPr>
            <a:spLocks noGrp="1"/>
          </p:cNvSpPr>
          <p:nvPr>
            <p:ph type="body" sz="quarter" idx="31" hasCustomPrompt="1"/>
          </p:nvPr>
        </p:nvSpPr>
        <p:spPr>
          <a:xfrm>
            <a:off x="626399" y="2430619"/>
            <a:ext cx="5455376" cy="488201"/>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200" b="0" i="0">
                <a:solidFill>
                  <a:schemeClr val="tx2"/>
                </a:solidFill>
                <a:latin typeface="Equip Light" panose="02000503000000020004" pitchFamily="2" charset="77"/>
              </a:defRPr>
            </a:lvl1pPr>
          </a:lstStyle>
          <a:p>
            <a:pPr lvl="0"/>
            <a:r>
              <a:rPr lang="en-GB"/>
              <a:t>Edit description; feel free to change </a:t>
            </a:r>
            <a:r>
              <a:rPr lang="en-GB" err="1"/>
              <a:t>color</a:t>
            </a:r>
            <a:r>
              <a:rPr lang="en-GB"/>
              <a:t> of photo-frame to “nightfall-blue” (#13294B) or to “lavender-purple” (#2E008B) </a:t>
            </a:r>
          </a:p>
        </p:txBody>
      </p:sp>
      <p:sp>
        <p:nvSpPr>
          <p:cNvPr id="10" name="Text Placeholder 7">
            <a:extLst>
              <a:ext uri="{FF2B5EF4-FFF2-40B4-BE49-F238E27FC236}">
                <a16:creationId xmlns:a16="http://schemas.microsoft.com/office/drawing/2014/main" id="{7F9EF952-71B7-674A-B8D1-D3BF55A7C22A}"/>
              </a:ext>
            </a:extLst>
          </p:cNvPr>
          <p:cNvSpPr>
            <a:spLocks noGrp="1"/>
          </p:cNvSpPr>
          <p:nvPr>
            <p:ph type="body" sz="quarter" idx="10" hasCustomPrompt="1"/>
          </p:nvPr>
        </p:nvSpPr>
        <p:spPr>
          <a:xfrm>
            <a:off x="639386" y="5876515"/>
            <a:ext cx="5442390"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599848966"/>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1_Section Small Title White">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tx2"/>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177110931"/>
      </p:ext>
    </p:extLst>
  </p:cSld>
  <p:clrMapOvr>
    <a:masterClrMapping/>
  </p:clrMapOvr>
  <p:hf sldNum="0" hdr="0" dt="0"/>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6_2_Photo 1 Left Subtitle">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GB"/>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360000" y="360000"/>
            <a:ext cx="5040000" cy="6138000"/>
          </a:xfrm>
          <a:solidFill>
            <a:schemeClr val="bg1"/>
          </a:solidFill>
        </p:spPr>
        <p:txBody>
          <a:bodyPr/>
          <a:lstStyle>
            <a:lvl1pPr marL="0" indent="0">
              <a:buNone/>
              <a:defRPr>
                <a:noFill/>
              </a:defRPr>
            </a:lvl1pPr>
          </a:lstStyle>
          <a:p>
            <a:r>
              <a:rPr lang="en-GB"/>
              <a:t>Click icon to add picture</a:t>
            </a:r>
            <a:endParaRPr lang="en-PT"/>
          </a:p>
        </p:txBody>
      </p:sp>
      <p:pic>
        <p:nvPicPr>
          <p:cNvPr id="7" name="Graphic 6">
            <a:extLst>
              <a:ext uri="{FF2B5EF4-FFF2-40B4-BE49-F238E27FC236}">
                <a16:creationId xmlns:a16="http://schemas.microsoft.com/office/drawing/2014/main" id="{68B0E22B-FCE9-754C-80EB-DF1C8C38A25B}"/>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2" name="Text Placeholder 7">
            <a:extLst>
              <a:ext uri="{FF2B5EF4-FFF2-40B4-BE49-F238E27FC236}">
                <a16:creationId xmlns:a16="http://schemas.microsoft.com/office/drawing/2014/main" id="{733D04BC-2029-5F42-B2DA-18FE12DFDB5B}"/>
              </a:ext>
            </a:extLst>
          </p:cNvPr>
          <p:cNvSpPr>
            <a:spLocks noGrp="1"/>
          </p:cNvSpPr>
          <p:nvPr>
            <p:ph type="body" sz="quarter" idx="10" hasCustomPrompt="1"/>
          </p:nvPr>
        </p:nvSpPr>
        <p:spPr>
          <a:xfrm>
            <a:off x="6122186" y="5876515"/>
            <a:ext cx="5442390"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3" name="Text Placeholder 7">
            <a:extLst>
              <a:ext uri="{FF2B5EF4-FFF2-40B4-BE49-F238E27FC236}">
                <a16:creationId xmlns:a16="http://schemas.microsoft.com/office/drawing/2014/main" id="{0EA34B8E-7E97-A543-A4A5-F722DD3790F1}"/>
              </a:ext>
            </a:extLst>
          </p:cNvPr>
          <p:cNvSpPr>
            <a:spLocks noGrp="1"/>
          </p:cNvSpPr>
          <p:nvPr>
            <p:ph type="body" sz="quarter" idx="12" hasCustomPrompt="1"/>
          </p:nvPr>
        </p:nvSpPr>
        <p:spPr>
          <a:xfrm>
            <a:off x="6109200" y="1885395"/>
            <a:ext cx="5455376"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
        <p:nvSpPr>
          <p:cNvPr id="15" name="Title 1">
            <a:extLst>
              <a:ext uri="{FF2B5EF4-FFF2-40B4-BE49-F238E27FC236}">
                <a16:creationId xmlns:a16="http://schemas.microsoft.com/office/drawing/2014/main" id="{2D4316BD-0421-5643-9C3E-86BD0386F83A}"/>
              </a:ext>
            </a:extLst>
          </p:cNvPr>
          <p:cNvSpPr>
            <a:spLocks noGrp="1"/>
          </p:cNvSpPr>
          <p:nvPr>
            <p:ph type="title" hasCustomPrompt="1"/>
          </p:nvPr>
        </p:nvSpPr>
        <p:spPr>
          <a:xfrm>
            <a:off x="6109200" y="1333692"/>
            <a:ext cx="5455376" cy="611312"/>
          </a:xfrm>
          <a:prstGeom prst="rect">
            <a:avLst/>
          </a:prstGeom>
        </p:spPr>
        <p:txBody>
          <a:bodyPr wrap="square" tIns="72000" anchor="t">
            <a:spAutoFit/>
          </a:bodyPr>
          <a:lstStyle>
            <a:lvl1pPr>
              <a:lnSpc>
                <a:spcPct val="100000"/>
              </a:lnSpc>
              <a:defRPr sz="3200" b="1" i="0">
                <a:solidFill>
                  <a:schemeClr val="tx2"/>
                </a:solidFill>
                <a:latin typeface="Equip Extended" panose="02000503030000020004" pitchFamily="2" charset="77"/>
              </a:defRPr>
            </a:lvl1pPr>
          </a:lstStyle>
          <a:p>
            <a:r>
              <a:rPr lang="en-GB"/>
              <a:t>Edit title</a:t>
            </a:r>
            <a:endParaRPr lang="en-PT"/>
          </a:p>
        </p:txBody>
      </p:sp>
      <p:sp>
        <p:nvSpPr>
          <p:cNvPr id="16" name="Text Placeholder 7">
            <a:extLst>
              <a:ext uri="{FF2B5EF4-FFF2-40B4-BE49-F238E27FC236}">
                <a16:creationId xmlns:a16="http://schemas.microsoft.com/office/drawing/2014/main" id="{2D96C5BE-73D1-584A-99EB-3318DF8F4DDC}"/>
              </a:ext>
            </a:extLst>
          </p:cNvPr>
          <p:cNvSpPr>
            <a:spLocks noGrp="1"/>
          </p:cNvSpPr>
          <p:nvPr>
            <p:ph type="body" sz="quarter" idx="31" hasCustomPrompt="1"/>
          </p:nvPr>
        </p:nvSpPr>
        <p:spPr>
          <a:xfrm>
            <a:off x="6109200" y="2430619"/>
            <a:ext cx="5455376" cy="488201"/>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200" b="0" i="0">
                <a:solidFill>
                  <a:schemeClr val="tx2"/>
                </a:solidFill>
                <a:latin typeface="Equip Light" panose="02000503000000020004" pitchFamily="2" charset="77"/>
              </a:defRPr>
            </a:lvl1pPr>
          </a:lstStyle>
          <a:p>
            <a:pPr lvl="0"/>
            <a:r>
              <a:rPr lang="en-GB"/>
              <a:t>Edit description; feel free to change </a:t>
            </a:r>
            <a:r>
              <a:rPr lang="en-GB" err="1"/>
              <a:t>color</a:t>
            </a:r>
            <a:r>
              <a:rPr lang="en-GB"/>
              <a:t> of photo-frame to “nightfall-blue” (#13294B) or to “lavender-purple” (#2E008B) </a:t>
            </a:r>
          </a:p>
        </p:txBody>
      </p:sp>
    </p:spTree>
    <p:extLst>
      <p:ext uri="{BB962C8B-B14F-4D97-AF65-F5344CB8AC3E}">
        <p14:creationId xmlns:p14="http://schemas.microsoft.com/office/powerpoint/2010/main" val="2488841843"/>
      </p:ext>
    </p:extLst>
  </p:cSld>
  <p:clrMapOvr>
    <a:masterClrMapping/>
  </p:clrMapOvr>
  <p:hf sldNum="0" hd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6_3_Grid 2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en-GB"/>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253198" y="720000"/>
            <a:ext cx="5241601" cy="5418000"/>
          </a:xfrm>
          <a:solidFill>
            <a:schemeClr val="bg1"/>
          </a:solidFill>
        </p:spPr>
        <p:txBody>
          <a:bodyPr/>
          <a:lstStyle>
            <a:lvl1pPr marL="0" indent="0">
              <a:buNone/>
              <a:defRPr>
                <a:noFill/>
              </a:defRPr>
            </a:lvl1pPr>
          </a:lstStyle>
          <a:p>
            <a:r>
              <a:rPr lang="en-GB"/>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5241600" cy="5418000"/>
          </a:xfrm>
          <a:solidFill>
            <a:schemeClr val="bg1"/>
          </a:solidFill>
        </p:spPr>
        <p:txBody>
          <a:bodyPr/>
          <a:lstStyle>
            <a:lvl1pPr marL="0" indent="0">
              <a:buNone/>
              <a:defRPr>
                <a:noFill/>
              </a:defRPr>
            </a:lvl1pPr>
          </a:lstStyle>
          <a:p>
            <a:r>
              <a:rPr lang="en-GB"/>
              <a:t>Click icon to add picture</a:t>
            </a:r>
            <a:endParaRPr lang="en-PT"/>
          </a:p>
        </p:txBody>
      </p:sp>
    </p:spTree>
    <p:extLst>
      <p:ext uri="{BB962C8B-B14F-4D97-AF65-F5344CB8AC3E}">
        <p14:creationId xmlns:p14="http://schemas.microsoft.com/office/powerpoint/2010/main" val="4042540061"/>
      </p:ext>
    </p:extLst>
  </p:cSld>
  <p:clrMapOvr>
    <a:masterClrMapping/>
  </p:clrMapOvr>
  <p:hf sldNum="0" hd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6_4_Grid 2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GB"/>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253198" y="720000"/>
            <a:ext cx="5241601" cy="5418000"/>
          </a:xfrm>
          <a:solidFill>
            <a:schemeClr val="bg1"/>
          </a:solidFill>
        </p:spPr>
        <p:txBody>
          <a:bodyPr/>
          <a:lstStyle>
            <a:lvl1pPr marL="0" indent="0">
              <a:buNone/>
              <a:defRPr>
                <a:noFill/>
              </a:defRPr>
            </a:lvl1pPr>
          </a:lstStyle>
          <a:p>
            <a:r>
              <a:rPr lang="en-GB"/>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5241600" cy="5418000"/>
          </a:xfrm>
          <a:solidFill>
            <a:schemeClr val="bg1"/>
          </a:solidFill>
        </p:spPr>
        <p:txBody>
          <a:bodyPr/>
          <a:lstStyle>
            <a:lvl1pPr marL="0" indent="0">
              <a:buNone/>
              <a:defRPr>
                <a:noFill/>
              </a:defRPr>
            </a:lvl1pPr>
          </a:lstStyle>
          <a:p>
            <a:r>
              <a:rPr lang="en-GB"/>
              <a:t>Click icon to add picture</a:t>
            </a:r>
            <a:endParaRPr lang="en-PT"/>
          </a:p>
        </p:txBody>
      </p:sp>
    </p:spTree>
    <p:extLst>
      <p:ext uri="{BB962C8B-B14F-4D97-AF65-F5344CB8AC3E}">
        <p14:creationId xmlns:p14="http://schemas.microsoft.com/office/powerpoint/2010/main" val="2934638494"/>
      </p:ext>
    </p:extLst>
  </p:cSld>
  <p:clrMapOvr>
    <a:masterClrMapping/>
  </p:clrMapOvr>
  <p:hf sldNum="0" hd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6_5_Grid 3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GB"/>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720000" y="720000"/>
            <a:ext cx="6976800" cy="5418000"/>
          </a:xfrm>
          <a:solidFill>
            <a:schemeClr val="bg1"/>
          </a:solidFill>
        </p:spPr>
        <p:txBody>
          <a:bodyPr/>
          <a:lstStyle>
            <a:lvl1pPr marL="0" indent="0">
              <a:buNone/>
              <a:defRPr>
                <a:noFill/>
              </a:defRPr>
            </a:lvl1pPr>
          </a:lstStyle>
          <a:p>
            <a:r>
              <a:rPr lang="en-GB"/>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8006400" y="720000"/>
            <a:ext cx="3488400" cy="2563200"/>
          </a:xfrm>
          <a:solidFill>
            <a:schemeClr val="bg1"/>
          </a:solidFill>
        </p:spPr>
        <p:txBody>
          <a:bodyPr/>
          <a:lstStyle>
            <a:lvl1pPr marL="0" indent="0">
              <a:buNone/>
              <a:defRPr>
                <a:noFill/>
              </a:defRPr>
            </a:lvl1pPr>
          </a:lstStyle>
          <a:p>
            <a:r>
              <a:rPr lang="en-GB"/>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8006400" y="3574801"/>
            <a:ext cx="3488400" cy="2563200"/>
          </a:xfrm>
          <a:solidFill>
            <a:schemeClr val="bg1"/>
          </a:solidFill>
        </p:spPr>
        <p:txBody>
          <a:bodyPr/>
          <a:lstStyle>
            <a:lvl1pPr marL="0" indent="0">
              <a:buNone/>
              <a:defRPr>
                <a:noFill/>
              </a:defRPr>
            </a:lvl1pPr>
          </a:lstStyle>
          <a:p>
            <a:r>
              <a:rPr lang="en-GB"/>
              <a:t>Click icon to add picture</a:t>
            </a:r>
            <a:endParaRPr lang="en-PT"/>
          </a:p>
        </p:txBody>
      </p:sp>
    </p:spTree>
    <p:extLst>
      <p:ext uri="{BB962C8B-B14F-4D97-AF65-F5344CB8AC3E}">
        <p14:creationId xmlns:p14="http://schemas.microsoft.com/office/powerpoint/2010/main" val="1359906972"/>
      </p:ext>
    </p:extLst>
  </p:cSld>
  <p:clrMapOvr>
    <a:masterClrMapping/>
  </p:clrMapOvr>
  <p:hf sldNum="0" hd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6_6_Grid 3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en-GB"/>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4518000" y="720000"/>
            <a:ext cx="6976800" cy="5418000"/>
          </a:xfrm>
          <a:solidFill>
            <a:schemeClr val="bg1"/>
          </a:solidFill>
        </p:spPr>
        <p:txBody>
          <a:bodyPr/>
          <a:lstStyle>
            <a:lvl1pPr marL="0" indent="0">
              <a:buNone/>
              <a:defRPr>
                <a:noFill/>
              </a:defRPr>
            </a:lvl1pPr>
          </a:lstStyle>
          <a:p>
            <a:r>
              <a:rPr lang="en-GB"/>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3488400" cy="2563200"/>
          </a:xfrm>
          <a:solidFill>
            <a:schemeClr val="bg1"/>
          </a:solidFill>
        </p:spPr>
        <p:txBody>
          <a:bodyPr/>
          <a:lstStyle>
            <a:lvl1pPr marL="0" indent="0">
              <a:buNone/>
              <a:defRPr>
                <a:noFill/>
              </a:defRPr>
            </a:lvl1pPr>
          </a:lstStyle>
          <a:p>
            <a:r>
              <a:rPr lang="en-GB"/>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720000" y="3574801"/>
            <a:ext cx="3488400" cy="2563200"/>
          </a:xfrm>
          <a:solidFill>
            <a:schemeClr val="bg1"/>
          </a:solidFill>
        </p:spPr>
        <p:txBody>
          <a:bodyPr/>
          <a:lstStyle>
            <a:lvl1pPr marL="0" indent="0">
              <a:buNone/>
              <a:defRPr>
                <a:noFill/>
              </a:defRPr>
            </a:lvl1pPr>
          </a:lstStyle>
          <a:p>
            <a:r>
              <a:rPr lang="en-GB"/>
              <a:t>Click icon to add picture</a:t>
            </a:r>
            <a:endParaRPr lang="en-PT"/>
          </a:p>
        </p:txBody>
      </p:sp>
    </p:spTree>
    <p:extLst>
      <p:ext uri="{BB962C8B-B14F-4D97-AF65-F5344CB8AC3E}">
        <p14:creationId xmlns:p14="http://schemas.microsoft.com/office/powerpoint/2010/main" val="2013930787"/>
      </p:ext>
    </p:extLst>
  </p:cSld>
  <p:clrMapOvr>
    <a:masterClrMapping/>
  </p:clrMapOvr>
  <p:hf sldNum="0" hd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6_7_Grid 6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en-GB" dirty="0"/>
              <a:t>Click icon to add picture</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720000" y="3574801"/>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6" name="Picture Placeholder 13">
            <a:extLst>
              <a:ext uri="{FF2B5EF4-FFF2-40B4-BE49-F238E27FC236}">
                <a16:creationId xmlns:a16="http://schemas.microsoft.com/office/drawing/2014/main" id="{69686BD6-A489-A646-BD24-A630E50308B0}"/>
              </a:ext>
            </a:extLst>
          </p:cNvPr>
          <p:cNvSpPr>
            <a:spLocks noGrp="1"/>
          </p:cNvSpPr>
          <p:nvPr>
            <p:ph type="pic" sz="quarter" idx="17"/>
          </p:nvPr>
        </p:nvSpPr>
        <p:spPr>
          <a:xfrm>
            <a:off x="8096400" y="720000"/>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7" name="Picture Placeholder 13">
            <a:extLst>
              <a:ext uri="{FF2B5EF4-FFF2-40B4-BE49-F238E27FC236}">
                <a16:creationId xmlns:a16="http://schemas.microsoft.com/office/drawing/2014/main" id="{91CA29EE-A240-7449-9954-F5D2512BF64A}"/>
              </a:ext>
            </a:extLst>
          </p:cNvPr>
          <p:cNvSpPr>
            <a:spLocks noGrp="1"/>
          </p:cNvSpPr>
          <p:nvPr>
            <p:ph type="pic" sz="quarter" idx="18"/>
          </p:nvPr>
        </p:nvSpPr>
        <p:spPr>
          <a:xfrm>
            <a:off x="8096400" y="3574801"/>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8" name="Picture Placeholder 13">
            <a:extLst>
              <a:ext uri="{FF2B5EF4-FFF2-40B4-BE49-F238E27FC236}">
                <a16:creationId xmlns:a16="http://schemas.microsoft.com/office/drawing/2014/main" id="{71D5FEED-102B-CE49-9500-8FB69CEBADC1}"/>
              </a:ext>
            </a:extLst>
          </p:cNvPr>
          <p:cNvSpPr>
            <a:spLocks noGrp="1"/>
          </p:cNvSpPr>
          <p:nvPr>
            <p:ph type="pic" sz="quarter" idx="19"/>
          </p:nvPr>
        </p:nvSpPr>
        <p:spPr>
          <a:xfrm>
            <a:off x="4406400" y="720000"/>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9" name="Picture Placeholder 13">
            <a:extLst>
              <a:ext uri="{FF2B5EF4-FFF2-40B4-BE49-F238E27FC236}">
                <a16:creationId xmlns:a16="http://schemas.microsoft.com/office/drawing/2014/main" id="{4FF02295-B65A-514C-ADDC-AC2EBD35FA71}"/>
              </a:ext>
            </a:extLst>
          </p:cNvPr>
          <p:cNvSpPr>
            <a:spLocks noGrp="1"/>
          </p:cNvSpPr>
          <p:nvPr>
            <p:ph type="pic" sz="quarter" idx="20"/>
          </p:nvPr>
        </p:nvSpPr>
        <p:spPr>
          <a:xfrm>
            <a:off x="4406400" y="3574801"/>
            <a:ext cx="3398400" cy="2563200"/>
          </a:xfrm>
          <a:solidFill>
            <a:schemeClr val="bg1"/>
          </a:solidFill>
        </p:spPr>
        <p:txBody>
          <a:bodyPr/>
          <a:lstStyle>
            <a:lvl1pPr marL="0" indent="0">
              <a:buNone/>
              <a:defRPr>
                <a:noFill/>
              </a:defRPr>
            </a:lvl1pPr>
          </a:lstStyle>
          <a:p>
            <a:r>
              <a:rPr lang="en-GB"/>
              <a:t>Click icon to add picture</a:t>
            </a:r>
            <a:endParaRPr lang="en-PT"/>
          </a:p>
        </p:txBody>
      </p:sp>
    </p:spTree>
    <p:extLst>
      <p:ext uri="{BB962C8B-B14F-4D97-AF65-F5344CB8AC3E}">
        <p14:creationId xmlns:p14="http://schemas.microsoft.com/office/powerpoint/2010/main" val="3111972856"/>
      </p:ext>
    </p:extLst>
  </p:cSld>
  <p:clrMapOvr>
    <a:masterClrMapping/>
  </p:clrMapOvr>
  <p:hf sldNum="0" hd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6_8_Grid 6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GB" dirty="0"/>
              <a:t>Click icon to add picture</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720000" y="3574801"/>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10" name="Picture Placeholder 13">
            <a:extLst>
              <a:ext uri="{FF2B5EF4-FFF2-40B4-BE49-F238E27FC236}">
                <a16:creationId xmlns:a16="http://schemas.microsoft.com/office/drawing/2014/main" id="{57A9786E-9E9A-694F-9DFE-5A81C7DCBD3E}"/>
              </a:ext>
            </a:extLst>
          </p:cNvPr>
          <p:cNvSpPr>
            <a:spLocks noGrp="1"/>
          </p:cNvSpPr>
          <p:nvPr>
            <p:ph type="pic" sz="quarter" idx="17"/>
          </p:nvPr>
        </p:nvSpPr>
        <p:spPr>
          <a:xfrm>
            <a:off x="8096400" y="720000"/>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11" name="Picture Placeholder 13">
            <a:extLst>
              <a:ext uri="{FF2B5EF4-FFF2-40B4-BE49-F238E27FC236}">
                <a16:creationId xmlns:a16="http://schemas.microsoft.com/office/drawing/2014/main" id="{3FC6617E-3AA0-7F44-BB6E-A95F6B4AD9FD}"/>
              </a:ext>
            </a:extLst>
          </p:cNvPr>
          <p:cNvSpPr>
            <a:spLocks noGrp="1"/>
          </p:cNvSpPr>
          <p:nvPr>
            <p:ph type="pic" sz="quarter" idx="18"/>
          </p:nvPr>
        </p:nvSpPr>
        <p:spPr>
          <a:xfrm>
            <a:off x="8096400" y="3574801"/>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12" name="Picture Placeholder 13">
            <a:extLst>
              <a:ext uri="{FF2B5EF4-FFF2-40B4-BE49-F238E27FC236}">
                <a16:creationId xmlns:a16="http://schemas.microsoft.com/office/drawing/2014/main" id="{DC037D5D-6243-624A-998E-8948B19940F2}"/>
              </a:ext>
            </a:extLst>
          </p:cNvPr>
          <p:cNvSpPr>
            <a:spLocks noGrp="1"/>
          </p:cNvSpPr>
          <p:nvPr>
            <p:ph type="pic" sz="quarter" idx="19"/>
          </p:nvPr>
        </p:nvSpPr>
        <p:spPr>
          <a:xfrm>
            <a:off x="4406400" y="720000"/>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14" name="Picture Placeholder 13">
            <a:extLst>
              <a:ext uri="{FF2B5EF4-FFF2-40B4-BE49-F238E27FC236}">
                <a16:creationId xmlns:a16="http://schemas.microsoft.com/office/drawing/2014/main" id="{E33C411A-570E-A548-AA0F-A1B4552CAA3C}"/>
              </a:ext>
            </a:extLst>
          </p:cNvPr>
          <p:cNvSpPr>
            <a:spLocks noGrp="1"/>
          </p:cNvSpPr>
          <p:nvPr>
            <p:ph type="pic" sz="quarter" idx="20"/>
          </p:nvPr>
        </p:nvSpPr>
        <p:spPr>
          <a:xfrm>
            <a:off x="4406400" y="3574801"/>
            <a:ext cx="3398400" cy="2563200"/>
          </a:xfrm>
          <a:solidFill>
            <a:schemeClr val="bg1"/>
          </a:solidFill>
        </p:spPr>
        <p:txBody>
          <a:bodyPr/>
          <a:lstStyle>
            <a:lvl1pPr marL="0" indent="0">
              <a:buNone/>
              <a:defRPr>
                <a:noFill/>
              </a:defRPr>
            </a:lvl1pPr>
          </a:lstStyle>
          <a:p>
            <a:r>
              <a:rPr lang="en-GB"/>
              <a:t>Click icon to add picture</a:t>
            </a:r>
            <a:endParaRPr lang="en-PT"/>
          </a:p>
        </p:txBody>
      </p:sp>
    </p:spTree>
    <p:extLst>
      <p:ext uri="{BB962C8B-B14F-4D97-AF65-F5344CB8AC3E}">
        <p14:creationId xmlns:p14="http://schemas.microsoft.com/office/powerpoint/2010/main" val="3103173011"/>
      </p:ext>
    </p:extLst>
  </p:cSld>
  <p:clrMapOvr>
    <a:masterClrMapping/>
  </p:clrMapOvr>
  <p:hf sldNum="0" hd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7_1_Statement">
    <p:bg>
      <p:bgPr>
        <a:solidFill>
          <a:schemeClr val="bg1"/>
        </a:solidFill>
        <a:effectLst/>
      </p:bgPr>
    </p:bg>
    <p:spTree>
      <p:nvGrpSpPr>
        <p:cNvPr id="1" name=""/>
        <p:cNvGrpSpPr/>
        <p:nvPr/>
      </p:nvGrpSpPr>
      <p:grpSpPr>
        <a:xfrm>
          <a:off x="0" y="0"/>
          <a:ext cx="0" cy="0"/>
          <a:chOff x="0" y="0"/>
          <a:chExt cx="0" cy="0"/>
        </a:xfrm>
      </p:grpSpPr>
      <p:pic>
        <p:nvPicPr>
          <p:cNvPr id="10" name="r1Artboard 2edsw.pdf" descr="r1Artboard 2edsw.pdf">
            <a:extLst>
              <a:ext uri="{FF2B5EF4-FFF2-40B4-BE49-F238E27FC236}">
                <a16:creationId xmlns:a16="http://schemas.microsoft.com/office/drawing/2014/main" id="{3576F7A7-93EC-2644-B6A7-F2AB1B07ADE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8" name="Text Placeholder 7">
            <a:extLst>
              <a:ext uri="{FF2B5EF4-FFF2-40B4-BE49-F238E27FC236}">
                <a16:creationId xmlns:a16="http://schemas.microsoft.com/office/drawing/2014/main" id="{F58B3105-25FA-4A42-9600-479307B2997E}"/>
              </a:ext>
            </a:extLst>
          </p:cNvPr>
          <p:cNvSpPr>
            <a:spLocks noGrp="1"/>
          </p:cNvSpPr>
          <p:nvPr>
            <p:ph type="body" sz="quarter" idx="10" hasCustomPrompt="1"/>
          </p:nvPr>
        </p:nvSpPr>
        <p:spPr>
          <a:xfrm>
            <a:off x="639385" y="5876515"/>
            <a:ext cx="10977813"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1" name="Title 1">
            <a:extLst>
              <a:ext uri="{FF2B5EF4-FFF2-40B4-BE49-F238E27FC236}">
                <a16:creationId xmlns:a16="http://schemas.microsoft.com/office/drawing/2014/main" id="{33D0B1C6-E0E5-8A44-99DC-9E76979882FA}"/>
              </a:ext>
            </a:extLst>
          </p:cNvPr>
          <p:cNvSpPr>
            <a:spLocks noGrp="1"/>
          </p:cNvSpPr>
          <p:nvPr>
            <p:ph type="title" hasCustomPrompt="1"/>
          </p:nvPr>
        </p:nvSpPr>
        <p:spPr>
          <a:xfrm>
            <a:off x="611120" y="3078393"/>
            <a:ext cx="9767782" cy="718787"/>
          </a:xfrm>
          <a:prstGeom prst="rect">
            <a:avLst/>
          </a:prstGeom>
        </p:spPr>
        <p:txBody>
          <a:bodyPr anchor="ctr">
            <a:spAutoFit/>
          </a:bodyPr>
          <a:lstStyle>
            <a:lvl1pPr>
              <a:lnSpc>
                <a:spcPct val="80000"/>
              </a:lnSpc>
              <a:defRPr sz="4800" b="0" i="0">
                <a:solidFill>
                  <a:schemeClr val="tx2"/>
                </a:solidFill>
                <a:latin typeface="Equip Extended" panose="02000503030000020004" pitchFamily="2" charset="77"/>
              </a:defRPr>
            </a:lvl1pPr>
          </a:lstStyle>
          <a:p>
            <a:r>
              <a:rPr lang="en-GB"/>
              <a:t>Edit multiline description</a:t>
            </a:r>
            <a:endParaRPr lang="en-PT"/>
          </a:p>
        </p:txBody>
      </p:sp>
    </p:spTree>
    <p:extLst>
      <p:ext uri="{BB962C8B-B14F-4D97-AF65-F5344CB8AC3E}">
        <p14:creationId xmlns:p14="http://schemas.microsoft.com/office/powerpoint/2010/main" val="303516989"/>
      </p:ext>
    </p:extLst>
  </p:cSld>
  <p:clrMapOvr>
    <a:masterClrMapping/>
  </p:clrMapOvr>
  <p:hf sldNum="0" hd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7_2_Metric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C53473C3-C404-2743-B2A2-9D23CE924764}"/>
              </a:ext>
            </a:extLst>
          </p:cNvPr>
          <p:cNvSpPr>
            <a:spLocks noGrp="1"/>
          </p:cNvSpPr>
          <p:nvPr>
            <p:ph type="body" sz="quarter" idx="30" hasCustomPrompt="1"/>
          </p:nvPr>
        </p:nvSpPr>
        <p:spPr>
          <a:xfrm>
            <a:off x="626401" y="3500662"/>
            <a:ext cx="2714400" cy="365091"/>
          </a:xfrm>
          <a:prstGeom prst="rect">
            <a:avLst/>
          </a:prstGeom>
        </p:spPr>
        <p:txBody>
          <a:bodyPr wrap="square" tIns="72000" anchor="t">
            <a:spAutoFit/>
          </a:bodyPr>
          <a:lstStyle>
            <a:lvl1pPr marL="0" indent="0" algn="ctr">
              <a:lnSpc>
                <a:spcPct val="100000"/>
              </a:lnSpc>
              <a:buNone/>
              <a:defRPr sz="1600" b="0" i="0">
                <a:solidFill>
                  <a:schemeClr val="tx2"/>
                </a:solidFill>
                <a:latin typeface="Equip Extended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5F8B4A23-603A-8F49-8648-44A6048B1CF1}"/>
              </a:ext>
            </a:extLst>
          </p:cNvPr>
          <p:cNvSpPr>
            <a:spLocks noGrp="1"/>
          </p:cNvSpPr>
          <p:nvPr>
            <p:ph type="body" sz="quarter" idx="31" hasCustomPrompt="1"/>
          </p:nvPr>
        </p:nvSpPr>
        <p:spPr>
          <a:xfrm>
            <a:off x="626399" y="2605289"/>
            <a:ext cx="2714400" cy="857533"/>
          </a:xfrm>
          <a:prstGeom prst="rect">
            <a:avLst/>
          </a:prstGeom>
        </p:spPr>
        <p:txBody>
          <a:bodyPr wrap="square" tIns="72000" anchor="b">
            <a:spAutoFit/>
          </a:bodyPr>
          <a:lstStyle>
            <a:lvl1pPr marL="0" indent="0" algn="ctr">
              <a:lnSpc>
                <a:spcPct val="100000"/>
              </a:lnSpc>
              <a:buNone/>
              <a:defRPr sz="4800" b="1" i="0">
                <a:solidFill>
                  <a:schemeClr val="tx2"/>
                </a:solidFill>
                <a:latin typeface="Equip Extended" panose="02000503030000020004" pitchFamily="2" charset="77"/>
              </a:defRPr>
            </a:lvl1pPr>
          </a:lstStyle>
          <a:p>
            <a:pPr lvl="0"/>
            <a:r>
              <a:rPr lang="en-GB"/>
              <a:t>200+</a:t>
            </a:r>
          </a:p>
        </p:txBody>
      </p:sp>
      <p:sp>
        <p:nvSpPr>
          <p:cNvPr id="14" name="Text Placeholder 7">
            <a:extLst>
              <a:ext uri="{FF2B5EF4-FFF2-40B4-BE49-F238E27FC236}">
                <a16:creationId xmlns:a16="http://schemas.microsoft.com/office/drawing/2014/main" id="{6DBC0087-E0A4-7848-B45F-A95E780A486D}"/>
              </a:ext>
            </a:extLst>
          </p:cNvPr>
          <p:cNvSpPr>
            <a:spLocks noGrp="1"/>
          </p:cNvSpPr>
          <p:nvPr>
            <p:ph type="body" sz="quarter" idx="32" hasCustomPrompt="1"/>
          </p:nvPr>
        </p:nvSpPr>
        <p:spPr>
          <a:xfrm>
            <a:off x="3381600" y="3500662"/>
            <a:ext cx="2714400" cy="365091"/>
          </a:xfrm>
          <a:prstGeom prst="rect">
            <a:avLst/>
          </a:prstGeom>
        </p:spPr>
        <p:txBody>
          <a:bodyPr wrap="square" tIns="72000" anchor="t">
            <a:spAutoFit/>
          </a:bodyPr>
          <a:lstStyle>
            <a:lvl1pPr marL="0" indent="0" algn="ctr">
              <a:lnSpc>
                <a:spcPct val="100000"/>
              </a:lnSpc>
              <a:buNone/>
              <a:defRPr sz="1600" b="0" i="0">
                <a:solidFill>
                  <a:schemeClr val="tx2"/>
                </a:solidFill>
                <a:latin typeface="Equip Extended Light" panose="02000503000000020004" pitchFamily="2" charset="77"/>
              </a:defRPr>
            </a:lvl1pPr>
          </a:lstStyle>
          <a:p>
            <a:pPr lvl="0"/>
            <a:r>
              <a:rPr lang="en-GB"/>
              <a:t>Edit description</a:t>
            </a:r>
          </a:p>
        </p:txBody>
      </p:sp>
      <p:sp>
        <p:nvSpPr>
          <p:cNvPr id="16" name="Text Placeholder 7">
            <a:extLst>
              <a:ext uri="{FF2B5EF4-FFF2-40B4-BE49-F238E27FC236}">
                <a16:creationId xmlns:a16="http://schemas.microsoft.com/office/drawing/2014/main" id="{883CD8C0-F610-914A-A077-CB6A373027DA}"/>
              </a:ext>
            </a:extLst>
          </p:cNvPr>
          <p:cNvSpPr>
            <a:spLocks noGrp="1"/>
          </p:cNvSpPr>
          <p:nvPr>
            <p:ph type="body" sz="quarter" idx="33" hasCustomPrompt="1"/>
          </p:nvPr>
        </p:nvSpPr>
        <p:spPr>
          <a:xfrm>
            <a:off x="3381598" y="2605289"/>
            <a:ext cx="2714400" cy="857533"/>
          </a:xfrm>
          <a:prstGeom prst="rect">
            <a:avLst/>
          </a:prstGeom>
        </p:spPr>
        <p:txBody>
          <a:bodyPr wrap="square" tIns="72000" anchor="b">
            <a:spAutoFit/>
          </a:bodyPr>
          <a:lstStyle>
            <a:lvl1pPr marL="0" indent="0" algn="ctr">
              <a:lnSpc>
                <a:spcPct val="100000"/>
              </a:lnSpc>
              <a:buNone/>
              <a:defRPr sz="4800" b="1" i="0">
                <a:solidFill>
                  <a:schemeClr val="tx2"/>
                </a:solidFill>
                <a:latin typeface="Equip Extended" panose="02000503030000020004" pitchFamily="2" charset="77"/>
              </a:defRPr>
            </a:lvl1pPr>
          </a:lstStyle>
          <a:p>
            <a:pPr lvl="0"/>
            <a:r>
              <a:rPr lang="en-GB"/>
              <a:t>30</a:t>
            </a:r>
          </a:p>
        </p:txBody>
      </p:sp>
      <p:sp>
        <p:nvSpPr>
          <p:cNvPr id="17" name="Text Placeholder 7">
            <a:extLst>
              <a:ext uri="{FF2B5EF4-FFF2-40B4-BE49-F238E27FC236}">
                <a16:creationId xmlns:a16="http://schemas.microsoft.com/office/drawing/2014/main" id="{C5EE4C83-AD16-254D-A9B0-751A598A052C}"/>
              </a:ext>
            </a:extLst>
          </p:cNvPr>
          <p:cNvSpPr>
            <a:spLocks noGrp="1"/>
          </p:cNvSpPr>
          <p:nvPr>
            <p:ph type="body" sz="quarter" idx="34" hasCustomPrompt="1"/>
          </p:nvPr>
        </p:nvSpPr>
        <p:spPr>
          <a:xfrm>
            <a:off x="6096000" y="3500662"/>
            <a:ext cx="2714400" cy="365091"/>
          </a:xfrm>
          <a:prstGeom prst="rect">
            <a:avLst/>
          </a:prstGeom>
        </p:spPr>
        <p:txBody>
          <a:bodyPr wrap="square" tIns="72000" anchor="t">
            <a:spAutoFit/>
          </a:bodyPr>
          <a:lstStyle>
            <a:lvl1pPr marL="0" indent="0" algn="ctr">
              <a:lnSpc>
                <a:spcPct val="100000"/>
              </a:lnSpc>
              <a:buNone/>
              <a:defRPr sz="1600" b="0" i="0">
                <a:solidFill>
                  <a:schemeClr val="tx2"/>
                </a:solidFill>
                <a:latin typeface="Equip Extended Light" panose="02000503000000020004" pitchFamily="2" charset="77"/>
              </a:defRPr>
            </a:lvl1pPr>
          </a:lstStyle>
          <a:p>
            <a:pPr lvl="0"/>
            <a:r>
              <a:rPr lang="en-GB"/>
              <a:t>Edit description</a:t>
            </a:r>
          </a:p>
        </p:txBody>
      </p:sp>
      <p:sp>
        <p:nvSpPr>
          <p:cNvPr id="18" name="Text Placeholder 7">
            <a:extLst>
              <a:ext uri="{FF2B5EF4-FFF2-40B4-BE49-F238E27FC236}">
                <a16:creationId xmlns:a16="http://schemas.microsoft.com/office/drawing/2014/main" id="{03FD8D13-55DC-E742-87D4-EB8FD319EEA6}"/>
              </a:ext>
            </a:extLst>
          </p:cNvPr>
          <p:cNvSpPr>
            <a:spLocks noGrp="1"/>
          </p:cNvSpPr>
          <p:nvPr>
            <p:ph type="body" sz="quarter" idx="35" hasCustomPrompt="1"/>
          </p:nvPr>
        </p:nvSpPr>
        <p:spPr>
          <a:xfrm>
            <a:off x="6095998" y="2605289"/>
            <a:ext cx="2714400" cy="857533"/>
          </a:xfrm>
          <a:prstGeom prst="rect">
            <a:avLst/>
          </a:prstGeom>
        </p:spPr>
        <p:txBody>
          <a:bodyPr wrap="square" tIns="72000" anchor="b">
            <a:spAutoFit/>
          </a:bodyPr>
          <a:lstStyle>
            <a:lvl1pPr marL="0" indent="0" algn="ctr">
              <a:lnSpc>
                <a:spcPct val="100000"/>
              </a:lnSpc>
              <a:buNone/>
              <a:defRPr sz="4800" b="1" i="0">
                <a:solidFill>
                  <a:schemeClr val="tx2"/>
                </a:solidFill>
                <a:latin typeface="Equip Extended" panose="02000503030000020004" pitchFamily="2" charset="77"/>
              </a:defRPr>
            </a:lvl1pPr>
          </a:lstStyle>
          <a:p>
            <a:pPr lvl="0"/>
            <a:r>
              <a:rPr lang="en-GB"/>
              <a:t>80+</a:t>
            </a:r>
          </a:p>
        </p:txBody>
      </p:sp>
      <p:sp>
        <p:nvSpPr>
          <p:cNvPr id="20" name="Text Placeholder 7">
            <a:extLst>
              <a:ext uri="{FF2B5EF4-FFF2-40B4-BE49-F238E27FC236}">
                <a16:creationId xmlns:a16="http://schemas.microsoft.com/office/drawing/2014/main" id="{16C8591E-250B-B34C-8747-FC680D1942EC}"/>
              </a:ext>
            </a:extLst>
          </p:cNvPr>
          <p:cNvSpPr>
            <a:spLocks noGrp="1"/>
          </p:cNvSpPr>
          <p:nvPr>
            <p:ph type="body" sz="quarter" idx="36" hasCustomPrompt="1"/>
          </p:nvPr>
        </p:nvSpPr>
        <p:spPr>
          <a:xfrm>
            <a:off x="8810400" y="3500662"/>
            <a:ext cx="2714400" cy="365091"/>
          </a:xfrm>
          <a:prstGeom prst="rect">
            <a:avLst/>
          </a:prstGeom>
        </p:spPr>
        <p:txBody>
          <a:bodyPr wrap="square" tIns="72000" anchor="t">
            <a:spAutoFit/>
          </a:bodyPr>
          <a:lstStyle>
            <a:lvl1pPr marL="0" indent="0" algn="ctr">
              <a:lnSpc>
                <a:spcPct val="100000"/>
              </a:lnSpc>
              <a:buNone/>
              <a:defRPr sz="1600" b="0" i="0">
                <a:solidFill>
                  <a:schemeClr val="tx2"/>
                </a:solidFill>
                <a:latin typeface="Equip Extended Light" panose="02000503000000020004" pitchFamily="2" charset="77"/>
              </a:defRPr>
            </a:lvl1pPr>
          </a:lstStyle>
          <a:p>
            <a:pPr lvl="0"/>
            <a:r>
              <a:rPr lang="en-GB"/>
              <a:t>Edit description</a:t>
            </a:r>
          </a:p>
        </p:txBody>
      </p:sp>
      <p:sp>
        <p:nvSpPr>
          <p:cNvPr id="21" name="Text Placeholder 7">
            <a:extLst>
              <a:ext uri="{FF2B5EF4-FFF2-40B4-BE49-F238E27FC236}">
                <a16:creationId xmlns:a16="http://schemas.microsoft.com/office/drawing/2014/main" id="{2675FBF8-AC32-2148-BE3C-FD26BBB8104C}"/>
              </a:ext>
            </a:extLst>
          </p:cNvPr>
          <p:cNvSpPr>
            <a:spLocks noGrp="1"/>
          </p:cNvSpPr>
          <p:nvPr>
            <p:ph type="body" sz="quarter" idx="37" hasCustomPrompt="1"/>
          </p:nvPr>
        </p:nvSpPr>
        <p:spPr>
          <a:xfrm>
            <a:off x="8810398" y="2605289"/>
            <a:ext cx="2714400" cy="857533"/>
          </a:xfrm>
          <a:prstGeom prst="rect">
            <a:avLst/>
          </a:prstGeom>
        </p:spPr>
        <p:txBody>
          <a:bodyPr wrap="square" tIns="72000" anchor="b">
            <a:spAutoFit/>
          </a:bodyPr>
          <a:lstStyle>
            <a:lvl1pPr marL="0" indent="0" algn="ctr">
              <a:lnSpc>
                <a:spcPct val="100000"/>
              </a:lnSpc>
              <a:buNone/>
              <a:defRPr sz="4800" b="1" i="0">
                <a:solidFill>
                  <a:schemeClr val="tx2"/>
                </a:solidFill>
                <a:latin typeface="Equip Extended" panose="02000503030000020004" pitchFamily="2" charset="77"/>
              </a:defRPr>
            </a:lvl1pPr>
          </a:lstStyle>
          <a:p>
            <a:pPr lvl="0"/>
            <a:r>
              <a:rPr lang="en-GB"/>
              <a:t>8,400</a:t>
            </a:r>
          </a:p>
        </p:txBody>
      </p:sp>
      <p:sp>
        <p:nvSpPr>
          <p:cNvPr id="15" name="Text Placeholder 7">
            <a:extLst>
              <a:ext uri="{FF2B5EF4-FFF2-40B4-BE49-F238E27FC236}">
                <a16:creationId xmlns:a16="http://schemas.microsoft.com/office/drawing/2014/main" id="{9DC2C14C-9EC2-194E-865F-584B25F4495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3" name="Title 1">
            <a:extLst>
              <a:ext uri="{FF2B5EF4-FFF2-40B4-BE49-F238E27FC236}">
                <a16:creationId xmlns:a16="http://schemas.microsoft.com/office/drawing/2014/main" id="{452F5668-36D5-EB4B-8289-165433B9677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1CF66929-3E91-ED4F-A55B-BD483966B32D}"/>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4107426798"/>
      </p:ext>
    </p:extLst>
  </p:cSld>
  <p:clrMapOvr>
    <a:masterClrMapping/>
  </p:clrMapOvr>
  <p:hf sldNum="0" hd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7_3_People Lis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741371"/>
            <a:ext cx="1774800" cy="334313"/>
          </a:xfrm>
          <a:prstGeom prst="rect">
            <a:avLst/>
          </a:prstGeom>
        </p:spPr>
        <p:txBody>
          <a:bodyPr wrap="square" tIns="72000" anchor="t">
            <a:spAutoFit/>
          </a:bodyPr>
          <a:lstStyle>
            <a:lvl1pPr marL="0" indent="0" algn="ctr">
              <a:lnSpc>
                <a:spcPct val="100000"/>
              </a:lnSpc>
              <a:buNone/>
              <a:defRPr sz="1400" b="1" i="0">
                <a:solidFill>
                  <a:schemeClr val="tx1"/>
                </a:solidFill>
                <a:latin typeface="Equip Extended" panose="02000503030000020004" pitchFamily="2" charset="77"/>
              </a:defRPr>
            </a:lvl1pPr>
          </a:lstStyle>
          <a:p>
            <a:pPr lvl="0"/>
            <a:r>
              <a:rPr lang="en-GB"/>
              <a:t>Edit name</a:t>
            </a:r>
          </a:p>
        </p:txBody>
      </p:sp>
      <p:sp>
        <p:nvSpPr>
          <p:cNvPr id="49" name="Image">
            <a:extLst>
              <a:ext uri="{FF2B5EF4-FFF2-40B4-BE49-F238E27FC236}">
                <a16:creationId xmlns:a16="http://schemas.microsoft.com/office/drawing/2014/main" id="{90D32E6D-2F9B-A946-8E9F-EE9BEB85E5C0}"/>
              </a:ext>
            </a:extLst>
          </p:cNvPr>
          <p:cNvSpPr>
            <a:spLocks noGrp="1" noChangeAspect="1"/>
          </p:cNvSpPr>
          <p:nvPr>
            <p:ph type="pic" sz="quarter" idx="30"/>
          </p:nvPr>
        </p:nvSpPr>
        <p:spPr>
          <a:xfrm>
            <a:off x="1195198"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50" name="Text Placeholder 7">
            <a:extLst>
              <a:ext uri="{FF2B5EF4-FFF2-40B4-BE49-F238E27FC236}">
                <a16:creationId xmlns:a16="http://schemas.microsoft.com/office/drawing/2014/main" id="{57B9C421-650C-EC49-B411-E4D55A0DF93E}"/>
              </a:ext>
            </a:extLst>
          </p:cNvPr>
          <p:cNvSpPr>
            <a:spLocks noGrp="1"/>
          </p:cNvSpPr>
          <p:nvPr>
            <p:ph type="body" sz="quarter" idx="31" hasCustomPrompt="1"/>
          </p:nvPr>
        </p:nvSpPr>
        <p:spPr>
          <a:xfrm>
            <a:off x="31428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2"/>
                </a:solidFill>
                <a:latin typeface="Equip Light" panose="02000503000000020004" pitchFamily="2" charset="77"/>
              </a:defRPr>
            </a:lvl1pPr>
          </a:lstStyle>
          <a:p>
            <a:pPr lvl="0"/>
            <a:r>
              <a:rPr lang="en-GB"/>
              <a:t>Edit  description</a:t>
            </a:r>
          </a:p>
        </p:txBody>
      </p:sp>
      <p:sp>
        <p:nvSpPr>
          <p:cNvPr id="51" name="Text Placeholder 7">
            <a:extLst>
              <a:ext uri="{FF2B5EF4-FFF2-40B4-BE49-F238E27FC236}">
                <a16:creationId xmlns:a16="http://schemas.microsoft.com/office/drawing/2014/main" id="{ACF4ACF8-36CF-0F40-9D35-1445BB76D034}"/>
              </a:ext>
            </a:extLst>
          </p:cNvPr>
          <p:cNvSpPr>
            <a:spLocks noGrp="1"/>
          </p:cNvSpPr>
          <p:nvPr>
            <p:ph type="body" sz="quarter" idx="32" hasCustomPrompt="1"/>
          </p:nvPr>
        </p:nvSpPr>
        <p:spPr>
          <a:xfrm>
            <a:off x="3142800" y="3741371"/>
            <a:ext cx="1774800" cy="334313"/>
          </a:xfrm>
          <a:prstGeom prst="rect">
            <a:avLst/>
          </a:prstGeom>
        </p:spPr>
        <p:txBody>
          <a:bodyPr wrap="square" tIns="72000" anchor="t">
            <a:spAutoFit/>
          </a:bodyPr>
          <a:lstStyle>
            <a:lvl1pPr marL="0" indent="0" algn="ctr">
              <a:lnSpc>
                <a:spcPct val="100000"/>
              </a:lnSpc>
              <a:buNone/>
              <a:defRPr sz="1400" b="1" i="0">
                <a:solidFill>
                  <a:schemeClr val="tx1"/>
                </a:solidFill>
                <a:latin typeface="Equip Extended" panose="02000503030000020004" pitchFamily="2" charset="77"/>
              </a:defRPr>
            </a:lvl1pPr>
          </a:lstStyle>
          <a:p>
            <a:pPr lvl="0"/>
            <a:r>
              <a:rPr lang="en-GB"/>
              <a:t>Edit name</a:t>
            </a:r>
          </a:p>
        </p:txBody>
      </p:sp>
      <p:sp>
        <p:nvSpPr>
          <p:cNvPr id="52" name="Image">
            <a:extLst>
              <a:ext uri="{FF2B5EF4-FFF2-40B4-BE49-F238E27FC236}">
                <a16:creationId xmlns:a16="http://schemas.microsoft.com/office/drawing/2014/main" id="{53322F9F-2968-5A47-AB2B-8293DB67C26E}"/>
              </a:ext>
            </a:extLst>
          </p:cNvPr>
          <p:cNvSpPr>
            <a:spLocks noGrp="1" noChangeAspect="1"/>
          </p:cNvSpPr>
          <p:nvPr>
            <p:ph type="pic" sz="quarter" idx="33"/>
          </p:nvPr>
        </p:nvSpPr>
        <p:spPr>
          <a:xfrm>
            <a:off x="3258000"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53" name="Text Placeholder 7">
            <a:extLst>
              <a:ext uri="{FF2B5EF4-FFF2-40B4-BE49-F238E27FC236}">
                <a16:creationId xmlns:a16="http://schemas.microsoft.com/office/drawing/2014/main" id="{AF139140-3AD7-A64F-8A10-6C49DDEF63F0}"/>
              </a:ext>
            </a:extLst>
          </p:cNvPr>
          <p:cNvSpPr>
            <a:spLocks noGrp="1"/>
          </p:cNvSpPr>
          <p:nvPr>
            <p:ph type="body" sz="quarter" idx="34" hasCustomPrompt="1"/>
          </p:nvPr>
        </p:nvSpPr>
        <p:spPr>
          <a:xfrm>
            <a:off x="52056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2"/>
                </a:solidFill>
                <a:latin typeface="Equip Light" panose="02000503000000020004" pitchFamily="2" charset="77"/>
              </a:defRPr>
            </a:lvl1pPr>
          </a:lstStyle>
          <a:p>
            <a:pPr lvl="0"/>
            <a:r>
              <a:rPr lang="en-GB"/>
              <a:t>Edit  description</a:t>
            </a:r>
          </a:p>
        </p:txBody>
      </p:sp>
      <p:sp>
        <p:nvSpPr>
          <p:cNvPr id="54" name="Text Placeholder 7">
            <a:extLst>
              <a:ext uri="{FF2B5EF4-FFF2-40B4-BE49-F238E27FC236}">
                <a16:creationId xmlns:a16="http://schemas.microsoft.com/office/drawing/2014/main" id="{5BA2427D-8278-344C-8D14-74032783FA2C}"/>
              </a:ext>
            </a:extLst>
          </p:cNvPr>
          <p:cNvSpPr>
            <a:spLocks noGrp="1"/>
          </p:cNvSpPr>
          <p:nvPr>
            <p:ph type="body" sz="quarter" idx="35" hasCustomPrompt="1"/>
          </p:nvPr>
        </p:nvSpPr>
        <p:spPr>
          <a:xfrm>
            <a:off x="5205600" y="3741371"/>
            <a:ext cx="1774800" cy="334313"/>
          </a:xfrm>
          <a:prstGeom prst="rect">
            <a:avLst/>
          </a:prstGeom>
        </p:spPr>
        <p:txBody>
          <a:bodyPr wrap="square" tIns="72000" anchor="t">
            <a:spAutoFit/>
          </a:bodyPr>
          <a:lstStyle>
            <a:lvl1pPr marL="0" indent="0" algn="ctr">
              <a:lnSpc>
                <a:spcPct val="100000"/>
              </a:lnSpc>
              <a:buNone/>
              <a:defRPr sz="1400" b="1" i="0">
                <a:solidFill>
                  <a:schemeClr val="tx1"/>
                </a:solidFill>
                <a:latin typeface="Equip Extended" panose="02000503030000020004" pitchFamily="2" charset="77"/>
              </a:defRPr>
            </a:lvl1pPr>
          </a:lstStyle>
          <a:p>
            <a:pPr lvl="0"/>
            <a:r>
              <a:rPr lang="en-GB"/>
              <a:t>Edit name</a:t>
            </a: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72684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2"/>
                </a:solidFill>
                <a:latin typeface="Equip Light" panose="02000503000000020004" pitchFamily="2" charset="77"/>
              </a:defRPr>
            </a:lvl1pPr>
          </a:lstStyle>
          <a:p>
            <a:pPr lvl="0"/>
            <a:r>
              <a:rPr lang="en-GB"/>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7268400" y="3741371"/>
            <a:ext cx="1774800" cy="334313"/>
          </a:xfrm>
          <a:prstGeom prst="rect">
            <a:avLst/>
          </a:prstGeom>
        </p:spPr>
        <p:txBody>
          <a:bodyPr wrap="square" tIns="72000" anchor="t">
            <a:spAutoFit/>
          </a:bodyPr>
          <a:lstStyle>
            <a:lvl1pPr marL="0" indent="0" algn="ctr">
              <a:lnSpc>
                <a:spcPct val="100000"/>
              </a:lnSpc>
              <a:buNone/>
              <a:defRPr sz="1400" b="1" i="0">
                <a:solidFill>
                  <a:schemeClr val="tx1"/>
                </a:solidFill>
                <a:latin typeface="Equip Extended" panose="02000503030000020004" pitchFamily="2" charset="77"/>
              </a:defRPr>
            </a:lvl1pPr>
          </a:lstStyle>
          <a:p>
            <a:pPr lvl="0"/>
            <a:r>
              <a:rPr lang="en-GB"/>
              <a:t>Edit name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93312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2"/>
                </a:solidFill>
                <a:latin typeface="Equip Light" panose="02000503000000020004" pitchFamily="2" charset="77"/>
              </a:defRPr>
            </a:lvl1pPr>
          </a:lstStyle>
          <a:p>
            <a:pPr lvl="0"/>
            <a:r>
              <a:rPr lang="en-GB"/>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9331200" y="3741371"/>
            <a:ext cx="1774800" cy="334313"/>
          </a:xfrm>
          <a:prstGeom prst="rect">
            <a:avLst/>
          </a:prstGeom>
        </p:spPr>
        <p:txBody>
          <a:bodyPr wrap="square" tIns="72000" anchor="t">
            <a:spAutoFit/>
          </a:bodyPr>
          <a:lstStyle>
            <a:lvl1pPr marL="0" indent="0" algn="ctr">
              <a:lnSpc>
                <a:spcPct val="100000"/>
              </a:lnSpc>
              <a:buNone/>
              <a:defRPr sz="1400" b="1" i="0">
                <a:solidFill>
                  <a:schemeClr val="tx1"/>
                </a:solidFill>
                <a:latin typeface="Equip Extended" panose="02000503030000020004" pitchFamily="2" charset="77"/>
              </a:defRPr>
            </a:lvl1pPr>
          </a:lstStyle>
          <a:p>
            <a:pPr lvl="0"/>
            <a:r>
              <a:rPr lang="en-GB"/>
              <a:t>Edit name</a:t>
            </a:r>
          </a:p>
        </p:txBody>
      </p:sp>
      <p:sp>
        <p:nvSpPr>
          <p:cNvPr id="59" name="Image">
            <a:extLst>
              <a:ext uri="{FF2B5EF4-FFF2-40B4-BE49-F238E27FC236}">
                <a16:creationId xmlns:a16="http://schemas.microsoft.com/office/drawing/2014/main" id="{3720BC6D-F004-A143-8E09-73C57B839CBE}"/>
              </a:ext>
            </a:extLst>
          </p:cNvPr>
          <p:cNvSpPr>
            <a:spLocks noGrp="1" noChangeAspect="1"/>
          </p:cNvSpPr>
          <p:nvPr>
            <p:ph type="pic" sz="quarter" idx="40"/>
          </p:nvPr>
        </p:nvSpPr>
        <p:spPr>
          <a:xfrm>
            <a:off x="5320800"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60" name="Image">
            <a:extLst>
              <a:ext uri="{FF2B5EF4-FFF2-40B4-BE49-F238E27FC236}">
                <a16:creationId xmlns:a16="http://schemas.microsoft.com/office/drawing/2014/main" id="{A09925BE-2C3A-2243-B0CE-9C6099B2B80C}"/>
              </a:ext>
            </a:extLst>
          </p:cNvPr>
          <p:cNvSpPr>
            <a:spLocks noGrp="1" noChangeAspect="1"/>
          </p:cNvSpPr>
          <p:nvPr>
            <p:ph type="pic" sz="quarter" idx="41"/>
          </p:nvPr>
        </p:nvSpPr>
        <p:spPr>
          <a:xfrm>
            <a:off x="7383600"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61" name="Image">
            <a:extLst>
              <a:ext uri="{FF2B5EF4-FFF2-40B4-BE49-F238E27FC236}">
                <a16:creationId xmlns:a16="http://schemas.microsoft.com/office/drawing/2014/main" id="{8E465173-E51D-4A49-BB34-124A25DC0E94}"/>
              </a:ext>
            </a:extLst>
          </p:cNvPr>
          <p:cNvSpPr>
            <a:spLocks noGrp="1" noChangeAspect="1"/>
          </p:cNvSpPr>
          <p:nvPr>
            <p:ph type="pic" sz="quarter" idx="42"/>
          </p:nvPr>
        </p:nvSpPr>
        <p:spPr>
          <a:xfrm>
            <a:off x="9446400"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2" name="Text Placeholder 7">
            <a:extLst>
              <a:ext uri="{FF2B5EF4-FFF2-40B4-BE49-F238E27FC236}">
                <a16:creationId xmlns:a16="http://schemas.microsoft.com/office/drawing/2014/main" id="{8D606845-63F3-E744-8637-5AEC1CCF2C72}"/>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2592947603"/>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2_Section Small Title Blue">
    <p:bg>
      <p:bgPr>
        <a:solidFill>
          <a:schemeClr val="accent4"/>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598392510"/>
      </p:ext>
    </p:extLst>
  </p:cSld>
  <p:clrMapOvr>
    <a:masterClrMapping/>
  </p:clrMapOvr>
  <p:hf sldNum="0" hd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7_4_Icons Lis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741371"/>
            <a:ext cx="1774800" cy="334313"/>
          </a:xfrm>
          <a:prstGeom prst="rect">
            <a:avLst/>
          </a:prstGeom>
        </p:spPr>
        <p:txBody>
          <a:bodyPr wrap="square" tIns="72000" anchor="t">
            <a:spAutoFit/>
          </a:bodyPr>
          <a:lstStyle>
            <a:lvl1pPr marL="0" indent="0" algn="ctr">
              <a:lnSpc>
                <a:spcPct val="100000"/>
              </a:lnSpc>
              <a:buNone/>
              <a:defRPr sz="1400" b="1" i="0">
                <a:solidFill>
                  <a:schemeClr val="tx2"/>
                </a:solidFill>
                <a:latin typeface="Equip Extended" panose="02000503030000020004" pitchFamily="2" charset="77"/>
              </a:defRPr>
            </a:lvl1pPr>
          </a:lstStyle>
          <a:p>
            <a:pPr lvl="0"/>
            <a:r>
              <a:rPr lang="en-GB"/>
              <a:t>Edit title</a:t>
            </a:r>
          </a:p>
        </p:txBody>
      </p:sp>
      <p:sp>
        <p:nvSpPr>
          <p:cNvPr id="50" name="Text Placeholder 7">
            <a:extLst>
              <a:ext uri="{FF2B5EF4-FFF2-40B4-BE49-F238E27FC236}">
                <a16:creationId xmlns:a16="http://schemas.microsoft.com/office/drawing/2014/main" id="{57B9C421-650C-EC49-B411-E4D55A0DF93E}"/>
              </a:ext>
            </a:extLst>
          </p:cNvPr>
          <p:cNvSpPr>
            <a:spLocks noGrp="1"/>
          </p:cNvSpPr>
          <p:nvPr>
            <p:ph type="body" sz="quarter" idx="31" hasCustomPrompt="1"/>
          </p:nvPr>
        </p:nvSpPr>
        <p:spPr>
          <a:xfrm>
            <a:off x="31428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a:t>Edit  description</a:t>
            </a:r>
          </a:p>
        </p:txBody>
      </p:sp>
      <p:sp>
        <p:nvSpPr>
          <p:cNvPr id="51" name="Text Placeholder 7">
            <a:extLst>
              <a:ext uri="{FF2B5EF4-FFF2-40B4-BE49-F238E27FC236}">
                <a16:creationId xmlns:a16="http://schemas.microsoft.com/office/drawing/2014/main" id="{ACF4ACF8-36CF-0F40-9D35-1445BB76D034}"/>
              </a:ext>
            </a:extLst>
          </p:cNvPr>
          <p:cNvSpPr>
            <a:spLocks noGrp="1"/>
          </p:cNvSpPr>
          <p:nvPr>
            <p:ph type="body" sz="quarter" idx="32" hasCustomPrompt="1"/>
          </p:nvPr>
        </p:nvSpPr>
        <p:spPr>
          <a:xfrm>
            <a:off x="3142800" y="3741371"/>
            <a:ext cx="1774800" cy="334313"/>
          </a:xfrm>
          <a:prstGeom prst="rect">
            <a:avLst/>
          </a:prstGeom>
        </p:spPr>
        <p:txBody>
          <a:bodyPr wrap="square" tIns="72000" anchor="t">
            <a:spAutoFit/>
          </a:bodyPr>
          <a:lstStyle>
            <a:lvl1pPr marL="0" indent="0" algn="ctr">
              <a:lnSpc>
                <a:spcPct val="100000"/>
              </a:lnSpc>
              <a:buNone/>
              <a:defRPr sz="1400" b="1" i="0">
                <a:solidFill>
                  <a:schemeClr val="tx2"/>
                </a:solidFill>
                <a:latin typeface="Equip Extended" panose="02000503030000020004" pitchFamily="2" charset="77"/>
              </a:defRPr>
            </a:lvl1pPr>
          </a:lstStyle>
          <a:p>
            <a:pPr lvl="0"/>
            <a:r>
              <a:rPr lang="en-GB"/>
              <a:t>Edit title</a:t>
            </a:r>
          </a:p>
        </p:txBody>
      </p:sp>
      <p:sp>
        <p:nvSpPr>
          <p:cNvPr id="53" name="Text Placeholder 7">
            <a:extLst>
              <a:ext uri="{FF2B5EF4-FFF2-40B4-BE49-F238E27FC236}">
                <a16:creationId xmlns:a16="http://schemas.microsoft.com/office/drawing/2014/main" id="{AF139140-3AD7-A64F-8A10-6C49DDEF63F0}"/>
              </a:ext>
            </a:extLst>
          </p:cNvPr>
          <p:cNvSpPr>
            <a:spLocks noGrp="1"/>
          </p:cNvSpPr>
          <p:nvPr>
            <p:ph type="body" sz="quarter" idx="34" hasCustomPrompt="1"/>
          </p:nvPr>
        </p:nvSpPr>
        <p:spPr>
          <a:xfrm>
            <a:off x="52056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a:t>Edit  description</a:t>
            </a:r>
          </a:p>
        </p:txBody>
      </p:sp>
      <p:sp>
        <p:nvSpPr>
          <p:cNvPr id="54" name="Text Placeholder 7">
            <a:extLst>
              <a:ext uri="{FF2B5EF4-FFF2-40B4-BE49-F238E27FC236}">
                <a16:creationId xmlns:a16="http://schemas.microsoft.com/office/drawing/2014/main" id="{5BA2427D-8278-344C-8D14-74032783FA2C}"/>
              </a:ext>
            </a:extLst>
          </p:cNvPr>
          <p:cNvSpPr>
            <a:spLocks noGrp="1"/>
          </p:cNvSpPr>
          <p:nvPr>
            <p:ph type="body" sz="quarter" idx="35" hasCustomPrompt="1"/>
          </p:nvPr>
        </p:nvSpPr>
        <p:spPr>
          <a:xfrm>
            <a:off x="5205600" y="3741371"/>
            <a:ext cx="1774800" cy="334313"/>
          </a:xfrm>
          <a:prstGeom prst="rect">
            <a:avLst/>
          </a:prstGeom>
        </p:spPr>
        <p:txBody>
          <a:bodyPr wrap="square" tIns="72000" anchor="t">
            <a:spAutoFit/>
          </a:bodyPr>
          <a:lstStyle>
            <a:lvl1pPr marL="0" indent="0" algn="ctr">
              <a:lnSpc>
                <a:spcPct val="100000"/>
              </a:lnSpc>
              <a:buNone/>
              <a:defRPr sz="1400" b="1" i="0">
                <a:solidFill>
                  <a:schemeClr val="tx2"/>
                </a:solidFill>
                <a:latin typeface="Equip Extended" panose="02000503030000020004" pitchFamily="2" charset="77"/>
              </a:defRPr>
            </a:lvl1pPr>
          </a:lstStyle>
          <a:p>
            <a:pPr lvl="0"/>
            <a:r>
              <a:rPr lang="en-GB"/>
              <a:t>Edit title</a:t>
            </a: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72684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7268400" y="3741371"/>
            <a:ext cx="1774800" cy="334313"/>
          </a:xfrm>
          <a:prstGeom prst="rect">
            <a:avLst/>
          </a:prstGeom>
        </p:spPr>
        <p:txBody>
          <a:bodyPr wrap="square" tIns="72000" anchor="t">
            <a:spAutoFit/>
          </a:bodyPr>
          <a:lstStyle>
            <a:lvl1pPr marL="0" indent="0" algn="ctr">
              <a:lnSpc>
                <a:spcPct val="100000"/>
              </a:lnSpc>
              <a:buNone/>
              <a:defRPr sz="1400" b="1" i="0">
                <a:solidFill>
                  <a:schemeClr val="tx2"/>
                </a:solidFill>
                <a:latin typeface="Equip Extended" panose="02000503030000020004" pitchFamily="2" charset="77"/>
              </a:defRPr>
            </a:lvl1pPr>
          </a:lstStyle>
          <a:p>
            <a:pPr lvl="0"/>
            <a:r>
              <a:rPr lang="en-GB"/>
              <a:t>Edit title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93312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9331200" y="3741371"/>
            <a:ext cx="1774800" cy="334313"/>
          </a:xfrm>
          <a:prstGeom prst="rect">
            <a:avLst/>
          </a:prstGeom>
        </p:spPr>
        <p:txBody>
          <a:bodyPr wrap="square" tIns="72000" anchor="t">
            <a:spAutoFit/>
          </a:bodyPr>
          <a:lstStyle>
            <a:lvl1pPr marL="0" indent="0" algn="ctr">
              <a:lnSpc>
                <a:spcPct val="100000"/>
              </a:lnSpc>
              <a:buNone/>
              <a:defRPr sz="1400" b="1" i="0">
                <a:solidFill>
                  <a:schemeClr val="tx2"/>
                </a:solidFill>
                <a:latin typeface="Equip Extended" panose="02000503030000020004" pitchFamily="2" charset="77"/>
              </a:defRPr>
            </a:lvl1pPr>
          </a:lstStyle>
          <a:p>
            <a:pPr lvl="0"/>
            <a:r>
              <a:rPr lang="en-GB"/>
              <a:t>Edit title</a:t>
            </a:r>
          </a:p>
        </p:txBody>
      </p:sp>
      <p:sp>
        <p:nvSpPr>
          <p:cNvPr id="22" name="Text Placeholder 7">
            <a:extLst>
              <a:ext uri="{FF2B5EF4-FFF2-40B4-BE49-F238E27FC236}">
                <a16:creationId xmlns:a16="http://schemas.microsoft.com/office/drawing/2014/main" id="{8D606845-63F3-E744-8637-5AEC1CCF2C72}"/>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
        <p:nvSpPr>
          <p:cNvPr id="25" name="Image">
            <a:extLst>
              <a:ext uri="{FF2B5EF4-FFF2-40B4-BE49-F238E27FC236}">
                <a16:creationId xmlns:a16="http://schemas.microsoft.com/office/drawing/2014/main" id="{8885F84D-62B4-8846-B8B0-CD7961234D2D}"/>
              </a:ext>
            </a:extLst>
          </p:cNvPr>
          <p:cNvSpPr>
            <a:spLocks noGrp="1" noChangeAspect="1"/>
          </p:cNvSpPr>
          <p:nvPr>
            <p:ph type="pic" sz="quarter" idx="30"/>
          </p:nvPr>
        </p:nvSpPr>
        <p:spPr>
          <a:xfrm>
            <a:off x="1195198"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6" name="Image">
            <a:extLst>
              <a:ext uri="{FF2B5EF4-FFF2-40B4-BE49-F238E27FC236}">
                <a16:creationId xmlns:a16="http://schemas.microsoft.com/office/drawing/2014/main" id="{6F545324-6895-6D47-A2F2-AFBFD0FF481B}"/>
              </a:ext>
            </a:extLst>
          </p:cNvPr>
          <p:cNvSpPr>
            <a:spLocks noGrp="1" noChangeAspect="1"/>
          </p:cNvSpPr>
          <p:nvPr>
            <p:ph type="pic" sz="quarter" idx="33"/>
          </p:nvPr>
        </p:nvSpPr>
        <p:spPr>
          <a:xfrm>
            <a:off x="3258000"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7" name="Image">
            <a:extLst>
              <a:ext uri="{FF2B5EF4-FFF2-40B4-BE49-F238E27FC236}">
                <a16:creationId xmlns:a16="http://schemas.microsoft.com/office/drawing/2014/main" id="{64E66F48-CB29-B74E-8F70-D9D88A0B3F0F}"/>
              </a:ext>
            </a:extLst>
          </p:cNvPr>
          <p:cNvSpPr>
            <a:spLocks noGrp="1" noChangeAspect="1"/>
          </p:cNvSpPr>
          <p:nvPr>
            <p:ph type="pic" sz="quarter" idx="40"/>
          </p:nvPr>
        </p:nvSpPr>
        <p:spPr>
          <a:xfrm>
            <a:off x="5320800"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8" name="Image">
            <a:extLst>
              <a:ext uri="{FF2B5EF4-FFF2-40B4-BE49-F238E27FC236}">
                <a16:creationId xmlns:a16="http://schemas.microsoft.com/office/drawing/2014/main" id="{1312175E-B6B6-7B41-B4A2-52A0E65EA5C7}"/>
              </a:ext>
            </a:extLst>
          </p:cNvPr>
          <p:cNvSpPr>
            <a:spLocks noGrp="1" noChangeAspect="1"/>
          </p:cNvSpPr>
          <p:nvPr>
            <p:ph type="pic" sz="quarter" idx="41"/>
          </p:nvPr>
        </p:nvSpPr>
        <p:spPr>
          <a:xfrm>
            <a:off x="7383600"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9" name="Image">
            <a:extLst>
              <a:ext uri="{FF2B5EF4-FFF2-40B4-BE49-F238E27FC236}">
                <a16:creationId xmlns:a16="http://schemas.microsoft.com/office/drawing/2014/main" id="{E7C79046-3318-0F45-83B3-D00B008E7583}"/>
              </a:ext>
            </a:extLst>
          </p:cNvPr>
          <p:cNvSpPr>
            <a:spLocks noGrp="1" noChangeAspect="1"/>
          </p:cNvSpPr>
          <p:nvPr>
            <p:ph type="pic" sz="quarter" idx="42"/>
          </p:nvPr>
        </p:nvSpPr>
        <p:spPr>
          <a:xfrm>
            <a:off x="9446400"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Tree>
    <p:extLst>
      <p:ext uri="{BB962C8B-B14F-4D97-AF65-F5344CB8AC3E}">
        <p14:creationId xmlns:p14="http://schemas.microsoft.com/office/powerpoint/2010/main" val="2847222520"/>
      </p:ext>
    </p:extLst>
  </p:cSld>
  <p:clrMapOvr>
    <a:masterClrMapping/>
  </p:clrMapOvr>
  <p:hf sldNum="0" hd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8_1_Info Grid 6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2959200" cy="720000"/>
          </a:xfrm>
          <a:solidFill>
            <a:srgbClr val="EFF1F5"/>
          </a:solidFill>
        </p:spPr>
        <p:txBody>
          <a:bodyPr/>
          <a:lstStyle>
            <a:lvl1pPr marL="0" indent="0">
              <a:buNone/>
              <a:defRPr>
                <a:noFill/>
              </a:defRPr>
            </a:lvl1pPr>
          </a:lstStyle>
          <a:p>
            <a:r>
              <a:rPr lang="en-GB"/>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808342"/>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2484250"/>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29" name="Picture Placeholder 2">
            <a:extLst>
              <a:ext uri="{FF2B5EF4-FFF2-40B4-BE49-F238E27FC236}">
                <a16:creationId xmlns:a16="http://schemas.microsoft.com/office/drawing/2014/main" id="{C815F6FA-FA4A-0D48-B250-FA15B10B2BAF}"/>
              </a:ext>
            </a:extLst>
          </p:cNvPr>
          <p:cNvSpPr>
            <a:spLocks noGrp="1"/>
          </p:cNvSpPr>
          <p:nvPr>
            <p:ph type="pic" sz="quarter" idx="14"/>
          </p:nvPr>
        </p:nvSpPr>
        <p:spPr>
          <a:xfrm>
            <a:off x="1079996" y="3577257"/>
            <a:ext cx="2959200" cy="720000"/>
          </a:xfrm>
          <a:solidFill>
            <a:srgbClr val="EFF1F5"/>
          </a:solidFill>
        </p:spPr>
        <p:txBody>
          <a:bodyPr/>
          <a:lstStyle>
            <a:lvl1pPr marL="0" indent="0">
              <a:buNone/>
              <a:defRPr>
                <a:noFill/>
              </a:defRPr>
            </a:lvl1pPr>
          </a:lstStyle>
          <a:p>
            <a:r>
              <a:rPr lang="en-GB"/>
              <a:t>Click icon to add picture</a:t>
            </a:r>
            <a:endParaRPr lang="en-PT"/>
          </a:p>
        </p:txBody>
      </p:sp>
      <p:sp>
        <p:nvSpPr>
          <p:cNvPr id="30" name="Text Placeholder 7">
            <a:extLst>
              <a:ext uri="{FF2B5EF4-FFF2-40B4-BE49-F238E27FC236}">
                <a16:creationId xmlns:a16="http://schemas.microsoft.com/office/drawing/2014/main" id="{31AD72F1-2D57-A849-B179-ED5ECC5D261E}"/>
              </a:ext>
            </a:extLst>
          </p:cNvPr>
          <p:cNvSpPr>
            <a:spLocks noGrp="1"/>
          </p:cNvSpPr>
          <p:nvPr>
            <p:ph type="body" sz="quarter" idx="15" hasCustomPrompt="1"/>
          </p:nvPr>
        </p:nvSpPr>
        <p:spPr>
          <a:xfrm>
            <a:off x="1079996" y="4783350"/>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31" name="Text Placeholder 7">
            <a:extLst>
              <a:ext uri="{FF2B5EF4-FFF2-40B4-BE49-F238E27FC236}">
                <a16:creationId xmlns:a16="http://schemas.microsoft.com/office/drawing/2014/main" id="{52BD842F-676B-D54A-8CB2-A21AF7ECD226}"/>
              </a:ext>
            </a:extLst>
          </p:cNvPr>
          <p:cNvSpPr>
            <a:spLocks noGrp="1"/>
          </p:cNvSpPr>
          <p:nvPr>
            <p:ph type="body" sz="quarter" idx="16" hasCustomPrompt="1"/>
          </p:nvPr>
        </p:nvSpPr>
        <p:spPr>
          <a:xfrm>
            <a:off x="1079998" y="4459257"/>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4615200" y="1601686"/>
            <a:ext cx="2959200" cy="720000"/>
          </a:xfrm>
          <a:solidFill>
            <a:srgbClr val="EFF1F5"/>
          </a:solidFill>
        </p:spPr>
        <p:txBody>
          <a:bodyPr/>
          <a:lstStyle>
            <a:lvl1pPr marL="0" indent="0">
              <a:buNone/>
              <a:defRPr>
                <a:noFill/>
              </a:defRPr>
            </a:lvl1pPr>
          </a:lstStyle>
          <a:p>
            <a:r>
              <a:rPr lang="en-GB"/>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2807778"/>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2483686"/>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35" name="Picture Placeholder 2">
            <a:extLst>
              <a:ext uri="{FF2B5EF4-FFF2-40B4-BE49-F238E27FC236}">
                <a16:creationId xmlns:a16="http://schemas.microsoft.com/office/drawing/2014/main" id="{8C090773-D50F-134A-A9EE-A2F377D60A95}"/>
              </a:ext>
            </a:extLst>
          </p:cNvPr>
          <p:cNvSpPr>
            <a:spLocks noGrp="1"/>
          </p:cNvSpPr>
          <p:nvPr>
            <p:ph type="pic" sz="quarter" idx="20"/>
          </p:nvPr>
        </p:nvSpPr>
        <p:spPr>
          <a:xfrm>
            <a:off x="4615200" y="3576693"/>
            <a:ext cx="2959200" cy="720000"/>
          </a:xfrm>
          <a:solidFill>
            <a:srgbClr val="EFF1F5"/>
          </a:solidFill>
        </p:spPr>
        <p:txBody>
          <a:bodyPr/>
          <a:lstStyle>
            <a:lvl1pPr marL="0" indent="0">
              <a:buNone/>
              <a:defRPr>
                <a:noFill/>
              </a:defRPr>
            </a:lvl1pPr>
          </a:lstStyle>
          <a:p>
            <a:r>
              <a:rPr lang="en-GB"/>
              <a:t>Click icon to add picture</a:t>
            </a:r>
            <a:endParaRPr lang="en-PT"/>
          </a:p>
        </p:txBody>
      </p:sp>
      <p:sp>
        <p:nvSpPr>
          <p:cNvPr id="36" name="Text Placeholder 7">
            <a:extLst>
              <a:ext uri="{FF2B5EF4-FFF2-40B4-BE49-F238E27FC236}">
                <a16:creationId xmlns:a16="http://schemas.microsoft.com/office/drawing/2014/main" id="{D1B67FFB-6356-7B4A-AD9B-8C36E39A2BEA}"/>
              </a:ext>
            </a:extLst>
          </p:cNvPr>
          <p:cNvSpPr>
            <a:spLocks noGrp="1"/>
          </p:cNvSpPr>
          <p:nvPr>
            <p:ph type="body" sz="quarter" idx="21" hasCustomPrompt="1"/>
          </p:nvPr>
        </p:nvSpPr>
        <p:spPr>
          <a:xfrm>
            <a:off x="4615200" y="478278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37" name="Text Placeholder 7">
            <a:extLst>
              <a:ext uri="{FF2B5EF4-FFF2-40B4-BE49-F238E27FC236}">
                <a16:creationId xmlns:a16="http://schemas.microsoft.com/office/drawing/2014/main" id="{CC6A9331-7403-8C41-BA08-371BB5F2BF90}"/>
              </a:ext>
            </a:extLst>
          </p:cNvPr>
          <p:cNvSpPr>
            <a:spLocks noGrp="1"/>
          </p:cNvSpPr>
          <p:nvPr>
            <p:ph type="body" sz="quarter" idx="22" hasCustomPrompt="1"/>
          </p:nvPr>
        </p:nvSpPr>
        <p:spPr>
          <a:xfrm>
            <a:off x="4615200" y="4458693"/>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38" name="Picture Placeholder 2">
            <a:extLst>
              <a:ext uri="{FF2B5EF4-FFF2-40B4-BE49-F238E27FC236}">
                <a16:creationId xmlns:a16="http://schemas.microsoft.com/office/drawing/2014/main" id="{53C883FB-8C6F-304A-B2EB-1053EC429342}"/>
              </a:ext>
            </a:extLst>
          </p:cNvPr>
          <p:cNvSpPr>
            <a:spLocks noGrp="1"/>
          </p:cNvSpPr>
          <p:nvPr>
            <p:ph type="pic" sz="quarter" idx="23"/>
          </p:nvPr>
        </p:nvSpPr>
        <p:spPr>
          <a:xfrm>
            <a:off x="8150400" y="1601686"/>
            <a:ext cx="2959200" cy="720000"/>
          </a:xfrm>
          <a:solidFill>
            <a:srgbClr val="EFF1F5"/>
          </a:solidFill>
        </p:spPr>
        <p:txBody>
          <a:bodyPr/>
          <a:lstStyle>
            <a:lvl1pPr marL="0" indent="0">
              <a:buNone/>
              <a:defRPr>
                <a:noFill/>
              </a:defRPr>
            </a:lvl1pPr>
          </a:lstStyle>
          <a:p>
            <a:r>
              <a:rPr lang="en-GB"/>
              <a:t>Click icon to add picture</a:t>
            </a:r>
            <a:endParaRPr lang="en-PT"/>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2807778"/>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2483686"/>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41" name="Picture Placeholder 2">
            <a:extLst>
              <a:ext uri="{FF2B5EF4-FFF2-40B4-BE49-F238E27FC236}">
                <a16:creationId xmlns:a16="http://schemas.microsoft.com/office/drawing/2014/main" id="{7D49163B-32BB-9F49-9510-4AB0299AE781}"/>
              </a:ext>
            </a:extLst>
          </p:cNvPr>
          <p:cNvSpPr>
            <a:spLocks noGrp="1"/>
          </p:cNvSpPr>
          <p:nvPr>
            <p:ph type="pic" sz="quarter" idx="26"/>
          </p:nvPr>
        </p:nvSpPr>
        <p:spPr>
          <a:xfrm>
            <a:off x="8150400" y="3576693"/>
            <a:ext cx="2959200" cy="720000"/>
          </a:xfrm>
          <a:solidFill>
            <a:srgbClr val="EFF1F5"/>
          </a:solidFill>
        </p:spPr>
        <p:txBody>
          <a:bodyPr/>
          <a:lstStyle>
            <a:lvl1pPr marL="0" indent="0">
              <a:buNone/>
              <a:defRPr>
                <a:noFill/>
              </a:defRPr>
            </a:lvl1pPr>
          </a:lstStyle>
          <a:p>
            <a:r>
              <a:rPr lang="en-GB"/>
              <a:t>Click icon to add picture</a:t>
            </a:r>
            <a:endParaRPr lang="en-PT"/>
          </a:p>
        </p:txBody>
      </p:sp>
      <p:sp>
        <p:nvSpPr>
          <p:cNvPr id="42" name="Text Placeholder 7">
            <a:extLst>
              <a:ext uri="{FF2B5EF4-FFF2-40B4-BE49-F238E27FC236}">
                <a16:creationId xmlns:a16="http://schemas.microsoft.com/office/drawing/2014/main" id="{7FD8B4B6-333D-5647-8430-548268393316}"/>
              </a:ext>
            </a:extLst>
          </p:cNvPr>
          <p:cNvSpPr>
            <a:spLocks noGrp="1"/>
          </p:cNvSpPr>
          <p:nvPr>
            <p:ph type="body" sz="quarter" idx="27" hasCustomPrompt="1"/>
          </p:nvPr>
        </p:nvSpPr>
        <p:spPr>
          <a:xfrm>
            <a:off x="8150400" y="478278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43" name="Text Placeholder 7">
            <a:extLst>
              <a:ext uri="{FF2B5EF4-FFF2-40B4-BE49-F238E27FC236}">
                <a16:creationId xmlns:a16="http://schemas.microsoft.com/office/drawing/2014/main" id="{0F6CA4DE-E171-6040-BC8D-7FBCACBD567D}"/>
              </a:ext>
            </a:extLst>
          </p:cNvPr>
          <p:cNvSpPr>
            <a:spLocks noGrp="1"/>
          </p:cNvSpPr>
          <p:nvPr>
            <p:ph type="body" sz="quarter" idx="28" hasCustomPrompt="1"/>
          </p:nvPr>
        </p:nvSpPr>
        <p:spPr>
          <a:xfrm>
            <a:off x="8150400" y="4458693"/>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25" name="Text Placeholder 7">
            <a:extLst>
              <a:ext uri="{FF2B5EF4-FFF2-40B4-BE49-F238E27FC236}">
                <a16:creationId xmlns:a16="http://schemas.microsoft.com/office/drawing/2014/main" id="{0A2FAD0F-C7E7-9E43-B2FB-56A6A8BFFE06}"/>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D0B82C9C-213C-5846-9418-2E92489F1114}"/>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758E9BFF-AA50-5A4B-879E-3AC820AF497A}"/>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2498182484"/>
      </p:ext>
    </p:extLst>
  </p:cSld>
  <p:clrMapOvr>
    <a:masterClrMapping/>
  </p:clrMapOvr>
  <p:hf sldNum="0" hd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8_2_Info Grid 3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6"/>
            <a:ext cx="2959200" cy="2160000"/>
          </a:xfrm>
          <a:solidFill>
            <a:srgbClr val="EFF1F5"/>
          </a:solidFill>
        </p:spPr>
        <p:txBody>
          <a:bodyPr/>
          <a:lstStyle>
            <a:lvl1pPr marL="0" indent="0">
              <a:buNone/>
              <a:defRPr>
                <a:noFill/>
              </a:defRPr>
            </a:lvl1pPr>
          </a:lstStyle>
          <a:p>
            <a:r>
              <a:rPr lang="en-GB"/>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24825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924256"/>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4615200" y="1601692"/>
            <a:ext cx="2959200" cy="2160000"/>
          </a:xfrm>
          <a:solidFill>
            <a:srgbClr val="EFF1F5"/>
          </a:solidFill>
        </p:spPr>
        <p:txBody>
          <a:bodyPr/>
          <a:lstStyle>
            <a:lvl1pPr marL="0" indent="0">
              <a:buNone/>
              <a:defRPr>
                <a:noFill/>
              </a:defRPr>
            </a:lvl1pPr>
          </a:lstStyle>
          <a:p>
            <a:r>
              <a:rPr lang="en-GB"/>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424825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3924256"/>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38" name="Picture Placeholder 2">
            <a:extLst>
              <a:ext uri="{FF2B5EF4-FFF2-40B4-BE49-F238E27FC236}">
                <a16:creationId xmlns:a16="http://schemas.microsoft.com/office/drawing/2014/main" id="{53C883FB-8C6F-304A-B2EB-1053EC429342}"/>
              </a:ext>
            </a:extLst>
          </p:cNvPr>
          <p:cNvSpPr>
            <a:spLocks noGrp="1"/>
          </p:cNvSpPr>
          <p:nvPr>
            <p:ph type="pic" sz="quarter" idx="23"/>
          </p:nvPr>
        </p:nvSpPr>
        <p:spPr>
          <a:xfrm>
            <a:off x="8150400" y="1601692"/>
            <a:ext cx="2959200" cy="2160000"/>
          </a:xfrm>
          <a:solidFill>
            <a:srgbClr val="EFF1F5"/>
          </a:solidFill>
        </p:spPr>
        <p:txBody>
          <a:bodyPr/>
          <a:lstStyle>
            <a:lvl1pPr marL="0" indent="0">
              <a:buNone/>
              <a:defRPr>
                <a:noFill/>
              </a:defRPr>
            </a:lvl1pPr>
          </a:lstStyle>
          <a:p>
            <a:r>
              <a:rPr lang="en-GB"/>
              <a:t>Click icon to add picture</a:t>
            </a:r>
            <a:endParaRPr lang="en-PT"/>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424825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3924256"/>
            <a:ext cx="29592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16" name="Text Placeholder 7">
            <a:extLst>
              <a:ext uri="{FF2B5EF4-FFF2-40B4-BE49-F238E27FC236}">
                <a16:creationId xmlns:a16="http://schemas.microsoft.com/office/drawing/2014/main" id="{4661CB75-1828-2B46-A9CD-C73E1573261D}"/>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0" name="Title 1">
            <a:extLst>
              <a:ext uri="{FF2B5EF4-FFF2-40B4-BE49-F238E27FC236}">
                <a16:creationId xmlns:a16="http://schemas.microsoft.com/office/drawing/2014/main" id="{13F5FB1B-4134-D643-93B0-2904B7D5C7CE}"/>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7FFA5607-5865-974E-9FD2-111D20BA8A44}"/>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965947597"/>
      </p:ext>
    </p:extLst>
  </p:cSld>
  <p:clrMapOvr>
    <a:masterClrMapping/>
  </p:clrMapOvr>
  <p:hf sldNum="0" hd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8_3_Info Grid 4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4726800" cy="720000"/>
          </a:xfrm>
          <a:solidFill>
            <a:srgbClr val="EFF1F5"/>
          </a:solidFill>
        </p:spPr>
        <p:txBody>
          <a:bodyPr/>
          <a:lstStyle>
            <a:lvl1pPr marL="0" indent="0">
              <a:buNone/>
              <a:defRPr>
                <a:noFill/>
              </a:defRPr>
            </a:lvl1pPr>
          </a:lstStyle>
          <a:p>
            <a:r>
              <a:rPr lang="en-GB"/>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808342"/>
            <a:ext cx="47268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2484250"/>
            <a:ext cx="47268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29" name="Picture Placeholder 2">
            <a:extLst>
              <a:ext uri="{FF2B5EF4-FFF2-40B4-BE49-F238E27FC236}">
                <a16:creationId xmlns:a16="http://schemas.microsoft.com/office/drawing/2014/main" id="{C815F6FA-FA4A-0D48-B250-FA15B10B2BAF}"/>
              </a:ext>
            </a:extLst>
          </p:cNvPr>
          <p:cNvSpPr>
            <a:spLocks noGrp="1"/>
          </p:cNvSpPr>
          <p:nvPr>
            <p:ph type="pic" sz="quarter" idx="14"/>
          </p:nvPr>
        </p:nvSpPr>
        <p:spPr>
          <a:xfrm>
            <a:off x="1079996" y="3577257"/>
            <a:ext cx="4726800" cy="720000"/>
          </a:xfrm>
          <a:solidFill>
            <a:srgbClr val="EFF1F5"/>
          </a:solidFill>
        </p:spPr>
        <p:txBody>
          <a:bodyPr/>
          <a:lstStyle>
            <a:lvl1pPr marL="0" indent="0">
              <a:buNone/>
              <a:defRPr>
                <a:noFill/>
              </a:defRPr>
            </a:lvl1pPr>
          </a:lstStyle>
          <a:p>
            <a:r>
              <a:rPr lang="en-GB"/>
              <a:t>Click icon to add picture</a:t>
            </a:r>
            <a:endParaRPr lang="en-PT"/>
          </a:p>
        </p:txBody>
      </p:sp>
      <p:sp>
        <p:nvSpPr>
          <p:cNvPr id="30" name="Text Placeholder 7">
            <a:extLst>
              <a:ext uri="{FF2B5EF4-FFF2-40B4-BE49-F238E27FC236}">
                <a16:creationId xmlns:a16="http://schemas.microsoft.com/office/drawing/2014/main" id="{31AD72F1-2D57-A849-B179-ED5ECC5D261E}"/>
              </a:ext>
            </a:extLst>
          </p:cNvPr>
          <p:cNvSpPr>
            <a:spLocks noGrp="1"/>
          </p:cNvSpPr>
          <p:nvPr>
            <p:ph type="body" sz="quarter" idx="15" hasCustomPrompt="1"/>
          </p:nvPr>
        </p:nvSpPr>
        <p:spPr>
          <a:xfrm>
            <a:off x="1079996" y="4783350"/>
            <a:ext cx="47268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31" name="Text Placeholder 7">
            <a:extLst>
              <a:ext uri="{FF2B5EF4-FFF2-40B4-BE49-F238E27FC236}">
                <a16:creationId xmlns:a16="http://schemas.microsoft.com/office/drawing/2014/main" id="{52BD842F-676B-D54A-8CB2-A21AF7ECD226}"/>
              </a:ext>
            </a:extLst>
          </p:cNvPr>
          <p:cNvSpPr>
            <a:spLocks noGrp="1"/>
          </p:cNvSpPr>
          <p:nvPr>
            <p:ph type="body" sz="quarter" idx="16" hasCustomPrompt="1"/>
          </p:nvPr>
        </p:nvSpPr>
        <p:spPr>
          <a:xfrm>
            <a:off x="1079998" y="4459257"/>
            <a:ext cx="47268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6382800" y="1601686"/>
            <a:ext cx="4726800" cy="720000"/>
          </a:xfrm>
          <a:solidFill>
            <a:srgbClr val="EFF1F5"/>
          </a:solidFill>
        </p:spPr>
        <p:txBody>
          <a:bodyPr/>
          <a:lstStyle>
            <a:lvl1pPr marL="0" indent="0">
              <a:buNone/>
              <a:defRPr>
                <a:noFill/>
              </a:defRPr>
            </a:lvl1pPr>
          </a:lstStyle>
          <a:p>
            <a:r>
              <a:rPr lang="en-GB"/>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6382800" y="2807778"/>
            <a:ext cx="47268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6382800" y="2483686"/>
            <a:ext cx="47268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35" name="Picture Placeholder 2">
            <a:extLst>
              <a:ext uri="{FF2B5EF4-FFF2-40B4-BE49-F238E27FC236}">
                <a16:creationId xmlns:a16="http://schemas.microsoft.com/office/drawing/2014/main" id="{8C090773-D50F-134A-A9EE-A2F377D60A95}"/>
              </a:ext>
            </a:extLst>
          </p:cNvPr>
          <p:cNvSpPr>
            <a:spLocks noGrp="1"/>
          </p:cNvSpPr>
          <p:nvPr>
            <p:ph type="pic" sz="quarter" idx="20"/>
          </p:nvPr>
        </p:nvSpPr>
        <p:spPr>
          <a:xfrm>
            <a:off x="6382800" y="3576693"/>
            <a:ext cx="4726800" cy="720000"/>
          </a:xfrm>
          <a:solidFill>
            <a:srgbClr val="EFF1F5"/>
          </a:solidFill>
        </p:spPr>
        <p:txBody>
          <a:bodyPr/>
          <a:lstStyle>
            <a:lvl1pPr marL="0" indent="0">
              <a:buNone/>
              <a:defRPr>
                <a:noFill/>
              </a:defRPr>
            </a:lvl1pPr>
          </a:lstStyle>
          <a:p>
            <a:r>
              <a:rPr lang="en-GB"/>
              <a:t>Click icon to add picture</a:t>
            </a:r>
            <a:endParaRPr lang="en-PT"/>
          </a:p>
        </p:txBody>
      </p:sp>
      <p:sp>
        <p:nvSpPr>
          <p:cNvPr id="36" name="Text Placeholder 7">
            <a:extLst>
              <a:ext uri="{FF2B5EF4-FFF2-40B4-BE49-F238E27FC236}">
                <a16:creationId xmlns:a16="http://schemas.microsoft.com/office/drawing/2014/main" id="{D1B67FFB-6356-7B4A-AD9B-8C36E39A2BEA}"/>
              </a:ext>
            </a:extLst>
          </p:cNvPr>
          <p:cNvSpPr>
            <a:spLocks noGrp="1"/>
          </p:cNvSpPr>
          <p:nvPr>
            <p:ph type="body" sz="quarter" idx="21" hasCustomPrompt="1"/>
          </p:nvPr>
        </p:nvSpPr>
        <p:spPr>
          <a:xfrm>
            <a:off x="6382800" y="4782786"/>
            <a:ext cx="47268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37" name="Text Placeholder 7">
            <a:extLst>
              <a:ext uri="{FF2B5EF4-FFF2-40B4-BE49-F238E27FC236}">
                <a16:creationId xmlns:a16="http://schemas.microsoft.com/office/drawing/2014/main" id="{CC6A9331-7403-8C41-BA08-371BB5F2BF90}"/>
              </a:ext>
            </a:extLst>
          </p:cNvPr>
          <p:cNvSpPr>
            <a:spLocks noGrp="1"/>
          </p:cNvSpPr>
          <p:nvPr>
            <p:ph type="body" sz="quarter" idx="22" hasCustomPrompt="1"/>
          </p:nvPr>
        </p:nvSpPr>
        <p:spPr>
          <a:xfrm>
            <a:off x="6382800" y="4458693"/>
            <a:ext cx="47268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19" name="Text Placeholder 7">
            <a:extLst>
              <a:ext uri="{FF2B5EF4-FFF2-40B4-BE49-F238E27FC236}">
                <a16:creationId xmlns:a16="http://schemas.microsoft.com/office/drawing/2014/main" id="{F577E242-BDA9-7648-AF61-5D0DDF5175B3}"/>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0" name="Title 1">
            <a:extLst>
              <a:ext uri="{FF2B5EF4-FFF2-40B4-BE49-F238E27FC236}">
                <a16:creationId xmlns:a16="http://schemas.microsoft.com/office/drawing/2014/main" id="{3E9F7D8B-7AED-B540-85BF-09B860DA6532}"/>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CDDC1FE9-9969-A543-8F55-E3335770E026}"/>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817594126"/>
      </p:ext>
    </p:extLst>
  </p:cSld>
  <p:clrMapOvr>
    <a:masterClrMapping/>
  </p:clrMapOvr>
  <p:hf sldNum="0" hd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8_4_Info Grid 2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4726800" cy="2160000"/>
          </a:xfrm>
          <a:solidFill>
            <a:srgbClr val="EFF1F5"/>
          </a:solidFill>
        </p:spPr>
        <p:txBody>
          <a:bodyPr/>
          <a:lstStyle>
            <a:lvl1pPr marL="0" indent="0">
              <a:buNone/>
              <a:defRPr>
                <a:noFill/>
              </a:defRPr>
            </a:lvl1pPr>
          </a:lstStyle>
          <a:p>
            <a:r>
              <a:rPr lang="en-GB"/>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248250"/>
            <a:ext cx="47268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924250"/>
            <a:ext cx="47268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6382800" y="1601686"/>
            <a:ext cx="4726800" cy="2160000"/>
          </a:xfrm>
          <a:solidFill>
            <a:srgbClr val="EFF1F5"/>
          </a:solidFill>
        </p:spPr>
        <p:txBody>
          <a:bodyPr/>
          <a:lstStyle>
            <a:lvl1pPr marL="0" indent="0">
              <a:buNone/>
              <a:defRPr>
                <a:noFill/>
              </a:defRPr>
            </a:lvl1pPr>
          </a:lstStyle>
          <a:p>
            <a:r>
              <a:rPr lang="en-GB"/>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6382800" y="4248250"/>
            <a:ext cx="4726800" cy="303536"/>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6382800" y="3924250"/>
            <a:ext cx="4726800" cy="318924"/>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14" name="Text Placeholder 7">
            <a:extLst>
              <a:ext uri="{FF2B5EF4-FFF2-40B4-BE49-F238E27FC236}">
                <a16:creationId xmlns:a16="http://schemas.microsoft.com/office/drawing/2014/main" id="{C0DAA69F-A6A9-FD47-9A59-F3A246725344}"/>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5" name="Title 1">
            <a:extLst>
              <a:ext uri="{FF2B5EF4-FFF2-40B4-BE49-F238E27FC236}">
                <a16:creationId xmlns:a16="http://schemas.microsoft.com/office/drawing/2014/main" id="{683F9832-0E73-D947-AAF3-4B30F596F30A}"/>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16" name="Text Placeholder 7">
            <a:extLst>
              <a:ext uri="{FF2B5EF4-FFF2-40B4-BE49-F238E27FC236}">
                <a16:creationId xmlns:a16="http://schemas.microsoft.com/office/drawing/2014/main" id="{6D6B6881-E091-5544-8441-AE38D721C39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50233654"/>
      </p:ext>
    </p:extLst>
  </p:cSld>
  <p:clrMapOvr>
    <a:masterClrMapping/>
  </p:clrMapOvr>
  <p:hf sldNum="0" hd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9_1_Grid 15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48"/>
            <a:ext cx="1774800" cy="1080000"/>
          </a:xfrm>
          <a:noFill/>
        </p:spPr>
        <p:txBody>
          <a:bodyPr/>
          <a:lstStyle>
            <a:lvl1pPr marL="0" indent="0">
              <a:buNone/>
              <a:defRPr>
                <a:noFill/>
              </a:defRPr>
            </a:lvl1pPr>
          </a:lstStyle>
          <a:p>
            <a:r>
              <a:rPr lang="en-GB"/>
              <a:t>Click icon to add picture</a:t>
            </a:r>
            <a:endParaRPr lang="en-PT"/>
          </a:p>
        </p:txBody>
      </p:sp>
      <p:sp>
        <p:nvSpPr>
          <p:cNvPr id="16" name="Picture Placeholder 2">
            <a:extLst>
              <a:ext uri="{FF2B5EF4-FFF2-40B4-BE49-F238E27FC236}">
                <a16:creationId xmlns:a16="http://schemas.microsoft.com/office/drawing/2014/main" id="{831B92B8-57A0-F045-B5AF-3A0E0ADDDCF9}"/>
              </a:ext>
            </a:extLst>
          </p:cNvPr>
          <p:cNvSpPr>
            <a:spLocks noGrp="1"/>
          </p:cNvSpPr>
          <p:nvPr>
            <p:ph type="pic" sz="quarter" idx="30"/>
          </p:nvPr>
        </p:nvSpPr>
        <p:spPr>
          <a:xfrm>
            <a:off x="1079998" y="3013200"/>
            <a:ext cx="1774800" cy="1080000"/>
          </a:xfrm>
          <a:noFill/>
        </p:spPr>
        <p:txBody>
          <a:bodyPr/>
          <a:lstStyle>
            <a:lvl1pPr marL="0" indent="0">
              <a:buNone/>
              <a:defRPr>
                <a:noFill/>
              </a:defRPr>
            </a:lvl1pPr>
          </a:lstStyle>
          <a:p>
            <a:r>
              <a:rPr lang="en-GB"/>
              <a:t>Click icon to add picture</a:t>
            </a:r>
            <a:endParaRPr lang="en-PT"/>
          </a:p>
        </p:txBody>
      </p:sp>
      <p:sp>
        <p:nvSpPr>
          <p:cNvPr id="17" name="Picture Placeholder 2">
            <a:extLst>
              <a:ext uri="{FF2B5EF4-FFF2-40B4-BE49-F238E27FC236}">
                <a16:creationId xmlns:a16="http://schemas.microsoft.com/office/drawing/2014/main" id="{C3CE8D92-38BD-614B-91DD-18DC54748071}"/>
              </a:ext>
            </a:extLst>
          </p:cNvPr>
          <p:cNvSpPr>
            <a:spLocks noGrp="1"/>
          </p:cNvSpPr>
          <p:nvPr>
            <p:ph type="pic" sz="quarter" idx="31"/>
          </p:nvPr>
        </p:nvSpPr>
        <p:spPr>
          <a:xfrm>
            <a:off x="1079998" y="4381200"/>
            <a:ext cx="1774800" cy="1080000"/>
          </a:xfrm>
          <a:noFill/>
        </p:spPr>
        <p:txBody>
          <a:bodyPr/>
          <a:lstStyle>
            <a:lvl1pPr marL="0" indent="0">
              <a:buNone/>
              <a:defRPr>
                <a:noFill/>
              </a:defRPr>
            </a:lvl1pPr>
          </a:lstStyle>
          <a:p>
            <a:r>
              <a:rPr lang="en-GB"/>
              <a:t>Click icon to add picture</a:t>
            </a:r>
            <a:endParaRPr lang="en-PT"/>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142800" y="1602248"/>
            <a:ext cx="1774800" cy="1080000"/>
          </a:xfrm>
          <a:noFill/>
        </p:spPr>
        <p:txBody>
          <a:bodyPr/>
          <a:lstStyle>
            <a:lvl1pPr marL="0" indent="0">
              <a:buNone/>
              <a:defRPr>
                <a:noFill/>
              </a:defRPr>
            </a:lvl1pPr>
          </a:lstStyle>
          <a:p>
            <a:r>
              <a:rPr lang="en-GB"/>
              <a:t>Click icon to add picture</a:t>
            </a:r>
            <a:endParaRPr lang="en-PT"/>
          </a:p>
        </p:txBody>
      </p:sp>
      <p:sp>
        <p:nvSpPr>
          <p:cNvPr id="20" name="Picture Placeholder 2">
            <a:extLst>
              <a:ext uri="{FF2B5EF4-FFF2-40B4-BE49-F238E27FC236}">
                <a16:creationId xmlns:a16="http://schemas.microsoft.com/office/drawing/2014/main" id="{98BD8D0D-DD4A-7544-A18D-4BCED2CED9DA}"/>
              </a:ext>
            </a:extLst>
          </p:cNvPr>
          <p:cNvSpPr>
            <a:spLocks noGrp="1"/>
          </p:cNvSpPr>
          <p:nvPr>
            <p:ph type="pic" sz="quarter" idx="33"/>
          </p:nvPr>
        </p:nvSpPr>
        <p:spPr>
          <a:xfrm>
            <a:off x="3142800" y="3013200"/>
            <a:ext cx="1774800" cy="1080000"/>
          </a:xfrm>
          <a:noFill/>
        </p:spPr>
        <p:txBody>
          <a:bodyPr/>
          <a:lstStyle>
            <a:lvl1pPr marL="0" indent="0">
              <a:buNone/>
              <a:defRPr>
                <a:noFill/>
              </a:defRPr>
            </a:lvl1pPr>
          </a:lstStyle>
          <a:p>
            <a:r>
              <a:rPr lang="en-GB"/>
              <a:t>Click icon to add picture</a:t>
            </a:r>
            <a:endParaRPr lang="en-PT"/>
          </a:p>
        </p:txBody>
      </p:sp>
      <p:sp>
        <p:nvSpPr>
          <p:cNvPr id="21" name="Picture Placeholder 2">
            <a:extLst>
              <a:ext uri="{FF2B5EF4-FFF2-40B4-BE49-F238E27FC236}">
                <a16:creationId xmlns:a16="http://schemas.microsoft.com/office/drawing/2014/main" id="{BD8723A2-8B7A-BF49-844F-CA763CFB2EC5}"/>
              </a:ext>
            </a:extLst>
          </p:cNvPr>
          <p:cNvSpPr>
            <a:spLocks noGrp="1"/>
          </p:cNvSpPr>
          <p:nvPr>
            <p:ph type="pic" sz="quarter" idx="34"/>
          </p:nvPr>
        </p:nvSpPr>
        <p:spPr>
          <a:xfrm>
            <a:off x="3142800" y="4381200"/>
            <a:ext cx="1774800" cy="1080000"/>
          </a:xfrm>
          <a:noFill/>
        </p:spPr>
        <p:txBody>
          <a:bodyPr/>
          <a:lstStyle>
            <a:lvl1pPr marL="0" indent="0">
              <a:buNone/>
              <a:defRPr>
                <a:noFill/>
              </a:defRPr>
            </a:lvl1pPr>
          </a:lstStyle>
          <a:p>
            <a:r>
              <a:rPr lang="en-GB"/>
              <a:t>Click icon to add picture</a:t>
            </a:r>
            <a:endParaRPr lang="en-PT"/>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5230800" y="1602248"/>
            <a:ext cx="1774800" cy="1080000"/>
          </a:xfrm>
          <a:noFill/>
        </p:spPr>
        <p:txBody>
          <a:bodyPr/>
          <a:lstStyle>
            <a:lvl1pPr marL="0" indent="0">
              <a:buNone/>
              <a:defRPr>
                <a:noFill/>
              </a:defRPr>
            </a:lvl1pPr>
          </a:lstStyle>
          <a:p>
            <a:r>
              <a:rPr lang="en-GB"/>
              <a:t>Click icon to add picture</a:t>
            </a:r>
            <a:endParaRPr lang="en-PT"/>
          </a:p>
        </p:txBody>
      </p:sp>
      <p:sp>
        <p:nvSpPr>
          <p:cNvPr id="23" name="Picture Placeholder 2">
            <a:extLst>
              <a:ext uri="{FF2B5EF4-FFF2-40B4-BE49-F238E27FC236}">
                <a16:creationId xmlns:a16="http://schemas.microsoft.com/office/drawing/2014/main" id="{5E21C6BE-5AD4-7244-BF35-C884C3F9573C}"/>
              </a:ext>
            </a:extLst>
          </p:cNvPr>
          <p:cNvSpPr>
            <a:spLocks noGrp="1"/>
          </p:cNvSpPr>
          <p:nvPr>
            <p:ph type="pic" sz="quarter" idx="36"/>
          </p:nvPr>
        </p:nvSpPr>
        <p:spPr>
          <a:xfrm>
            <a:off x="5230800" y="3013200"/>
            <a:ext cx="1774800" cy="1080000"/>
          </a:xfrm>
          <a:noFill/>
        </p:spPr>
        <p:txBody>
          <a:bodyPr/>
          <a:lstStyle>
            <a:lvl1pPr marL="0" indent="0">
              <a:buNone/>
              <a:defRPr>
                <a:noFill/>
              </a:defRPr>
            </a:lvl1pPr>
          </a:lstStyle>
          <a:p>
            <a:r>
              <a:rPr lang="en-GB"/>
              <a:t>Click icon to add picture</a:t>
            </a:r>
            <a:endParaRPr lang="en-PT"/>
          </a:p>
        </p:txBody>
      </p:sp>
      <p:sp>
        <p:nvSpPr>
          <p:cNvPr id="24" name="Picture Placeholder 2">
            <a:extLst>
              <a:ext uri="{FF2B5EF4-FFF2-40B4-BE49-F238E27FC236}">
                <a16:creationId xmlns:a16="http://schemas.microsoft.com/office/drawing/2014/main" id="{BFA7371F-28F3-F14B-89D0-39E7B6AF632E}"/>
              </a:ext>
            </a:extLst>
          </p:cNvPr>
          <p:cNvSpPr>
            <a:spLocks noGrp="1"/>
          </p:cNvSpPr>
          <p:nvPr>
            <p:ph type="pic" sz="quarter" idx="37"/>
          </p:nvPr>
        </p:nvSpPr>
        <p:spPr>
          <a:xfrm>
            <a:off x="5230800" y="4381200"/>
            <a:ext cx="1774800" cy="1080000"/>
          </a:xfrm>
          <a:noFill/>
        </p:spPr>
        <p:txBody>
          <a:bodyPr/>
          <a:lstStyle>
            <a:lvl1pPr marL="0" indent="0">
              <a:buNone/>
              <a:defRPr>
                <a:noFill/>
              </a:defRPr>
            </a:lvl1pPr>
          </a:lstStyle>
          <a:p>
            <a:r>
              <a:rPr lang="en-GB"/>
              <a:t>Click icon to add picture</a:t>
            </a:r>
            <a:endParaRPr lang="en-PT"/>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7293600" y="1602248"/>
            <a:ext cx="1774800" cy="1080000"/>
          </a:xfrm>
          <a:noFill/>
        </p:spPr>
        <p:txBody>
          <a:bodyPr/>
          <a:lstStyle>
            <a:lvl1pPr marL="0" indent="0">
              <a:buNone/>
              <a:defRPr>
                <a:noFill/>
              </a:defRPr>
            </a:lvl1pPr>
          </a:lstStyle>
          <a:p>
            <a:r>
              <a:rPr lang="en-GB"/>
              <a:t>Click icon to add picture</a:t>
            </a:r>
            <a:endParaRPr lang="en-PT"/>
          </a:p>
        </p:txBody>
      </p:sp>
      <p:sp>
        <p:nvSpPr>
          <p:cNvPr id="28" name="Picture Placeholder 2">
            <a:extLst>
              <a:ext uri="{FF2B5EF4-FFF2-40B4-BE49-F238E27FC236}">
                <a16:creationId xmlns:a16="http://schemas.microsoft.com/office/drawing/2014/main" id="{A19C3851-927A-854C-B3EC-5ADA1E7EAAF6}"/>
              </a:ext>
            </a:extLst>
          </p:cNvPr>
          <p:cNvSpPr>
            <a:spLocks noGrp="1"/>
          </p:cNvSpPr>
          <p:nvPr>
            <p:ph type="pic" sz="quarter" idx="39"/>
          </p:nvPr>
        </p:nvSpPr>
        <p:spPr>
          <a:xfrm>
            <a:off x="7293600" y="3013200"/>
            <a:ext cx="1774800" cy="1080000"/>
          </a:xfrm>
          <a:noFill/>
        </p:spPr>
        <p:txBody>
          <a:bodyPr/>
          <a:lstStyle>
            <a:lvl1pPr marL="0" indent="0">
              <a:buNone/>
              <a:defRPr>
                <a:noFill/>
              </a:defRPr>
            </a:lvl1pPr>
          </a:lstStyle>
          <a:p>
            <a:r>
              <a:rPr lang="en-GB"/>
              <a:t>Click icon to add picture</a:t>
            </a:r>
            <a:endParaRPr lang="en-PT"/>
          </a:p>
        </p:txBody>
      </p:sp>
      <p:sp>
        <p:nvSpPr>
          <p:cNvPr id="29" name="Picture Placeholder 2">
            <a:extLst>
              <a:ext uri="{FF2B5EF4-FFF2-40B4-BE49-F238E27FC236}">
                <a16:creationId xmlns:a16="http://schemas.microsoft.com/office/drawing/2014/main" id="{BCAE21E1-E113-BA43-B745-A638C90BFE65}"/>
              </a:ext>
            </a:extLst>
          </p:cNvPr>
          <p:cNvSpPr>
            <a:spLocks noGrp="1"/>
          </p:cNvSpPr>
          <p:nvPr>
            <p:ph type="pic" sz="quarter" idx="40"/>
          </p:nvPr>
        </p:nvSpPr>
        <p:spPr>
          <a:xfrm>
            <a:off x="7293600" y="4381200"/>
            <a:ext cx="1774800" cy="1080000"/>
          </a:xfrm>
          <a:noFill/>
        </p:spPr>
        <p:txBody>
          <a:bodyPr/>
          <a:lstStyle>
            <a:lvl1pPr marL="0" indent="0">
              <a:buNone/>
              <a:defRPr>
                <a:noFill/>
              </a:defRPr>
            </a:lvl1pPr>
          </a:lstStyle>
          <a:p>
            <a:r>
              <a:rPr lang="en-GB"/>
              <a:t>Click icon to add picture</a:t>
            </a:r>
            <a:endParaRPr lang="en-PT"/>
          </a:p>
        </p:txBody>
      </p:sp>
      <p:sp>
        <p:nvSpPr>
          <p:cNvPr id="30" name="Picture Placeholder 2">
            <a:extLst>
              <a:ext uri="{FF2B5EF4-FFF2-40B4-BE49-F238E27FC236}">
                <a16:creationId xmlns:a16="http://schemas.microsoft.com/office/drawing/2014/main" id="{D8C6B86C-014B-3043-9715-CC3F9E283AF2}"/>
              </a:ext>
            </a:extLst>
          </p:cNvPr>
          <p:cNvSpPr>
            <a:spLocks noGrp="1"/>
          </p:cNvSpPr>
          <p:nvPr>
            <p:ph type="pic" sz="quarter" idx="41"/>
          </p:nvPr>
        </p:nvSpPr>
        <p:spPr>
          <a:xfrm>
            <a:off x="9356400" y="1602248"/>
            <a:ext cx="1774800" cy="1080000"/>
          </a:xfrm>
          <a:noFill/>
        </p:spPr>
        <p:txBody>
          <a:bodyPr/>
          <a:lstStyle>
            <a:lvl1pPr marL="0" indent="0">
              <a:buNone/>
              <a:defRPr>
                <a:noFill/>
              </a:defRPr>
            </a:lvl1pPr>
          </a:lstStyle>
          <a:p>
            <a:r>
              <a:rPr lang="en-GB"/>
              <a:t>Click icon to add picture</a:t>
            </a:r>
            <a:endParaRPr lang="en-PT"/>
          </a:p>
        </p:txBody>
      </p:sp>
      <p:sp>
        <p:nvSpPr>
          <p:cNvPr id="31" name="Picture Placeholder 2">
            <a:extLst>
              <a:ext uri="{FF2B5EF4-FFF2-40B4-BE49-F238E27FC236}">
                <a16:creationId xmlns:a16="http://schemas.microsoft.com/office/drawing/2014/main" id="{F7183DE3-B071-274A-A2F5-57F934506F2D}"/>
              </a:ext>
            </a:extLst>
          </p:cNvPr>
          <p:cNvSpPr>
            <a:spLocks noGrp="1"/>
          </p:cNvSpPr>
          <p:nvPr>
            <p:ph type="pic" sz="quarter" idx="42"/>
          </p:nvPr>
        </p:nvSpPr>
        <p:spPr>
          <a:xfrm>
            <a:off x="9356400" y="3013200"/>
            <a:ext cx="1774800" cy="1080000"/>
          </a:xfrm>
          <a:noFill/>
        </p:spPr>
        <p:txBody>
          <a:bodyPr/>
          <a:lstStyle>
            <a:lvl1pPr marL="0" indent="0">
              <a:buNone/>
              <a:defRPr>
                <a:noFill/>
              </a:defRPr>
            </a:lvl1pPr>
          </a:lstStyle>
          <a:p>
            <a:r>
              <a:rPr lang="en-GB"/>
              <a:t>Click icon to add picture</a:t>
            </a:r>
            <a:endParaRPr lang="en-PT"/>
          </a:p>
        </p:txBody>
      </p:sp>
      <p:sp>
        <p:nvSpPr>
          <p:cNvPr id="35" name="Picture Placeholder 2">
            <a:extLst>
              <a:ext uri="{FF2B5EF4-FFF2-40B4-BE49-F238E27FC236}">
                <a16:creationId xmlns:a16="http://schemas.microsoft.com/office/drawing/2014/main" id="{3BEE0D5A-078A-8A4B-AAD7-D15A9AAD3067}"/>
              </a:ext>
            </a:extLst>
          </p:cNvPr>
          <p:cNvSpPr>
            <a:spLocks noGrp="1"/>
          </p:cNvSpPr>
          <p:nvPr>
            <p:ph type="pic" sz="quarter" idx="43"/>
          </p:nvPr>
        </p:nvSpPr>
        <p:spPr>
          <a:xfrm>
            <a:off x="9356400" y="4381200"/>
            <a:ext cx="1774800" cy="1080000"/>
          </a:xfrm>
          <a:noFill/>
        </p:spPr>
        <p:txBody>
          <a:bodyPr/>
          <a:lstStyle>
            <a:lvl1pPr marL="0" indent="0">
              <a:buNone/>
              <a:defRPr>
                <a:noFill/>
              </a:defRPr>
            </a:lvl1pPr>
          </a:lstStyle>
          <a:p>
            <a:r>
              <a:rPr lang="en-GB"/>
              <a:t>Click icon to add picture</a:t>
            </a:r>
            <a:endParaRPr lang="en-PT"/>
          </a:p>
        </p:txBody>
      </p:sp>
      <p:sp>
        <p:nvSpPr>
          <p:cNvPr id="25" name="Text Placeholder 7">
            <a:extLst>
              <a:ext uri="{FF2B5EF4-FFF2-40B4-BE49-F238E27FC236}">
                <a16:creationId xmlns:a16="http://schemas.microsoft.com/office/drawing/2014/main" id="{DB84B0BB-4B93-1844-8C01-F6E85DE00993}"/>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3F551236-9B9E-EF42-A11C-481BEA029EA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32" name="Text Placeholder 7">
            <a:extLst>
              <a:ext uri="{FF2B5EF4-FFF2-40B4-BE49-F238E27FC236}">
                <a16:creationId xmlns:a16="http://schemas.microsoft.com/office/drawing/2014/main" id="{CBDED97A-72E2-844C-A937-FB2BD44BD031}"/>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3416900509"/>
      </p:ext>
    </p:extLst>
  </p:cSld>
  <p:clrMapOvr>
    <a:masterClrMapping/>
  </p:clrMapOvr>
  <p:hf sldNum="0" hd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9_2_Grid 10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2305455"/>
            <a:ext cx="1774800" cy="1080000"/>
          </a:xfrm>
          <a:noFill/>
        </p:spPr>
        <p:txBody>
          <a:bodyPr/>
          <a:lstStyle>
            <a:lvl1pPr marL="0" indent="0">
              <a:buNone/>
              <a:defRPr>
                <a:noFill/>
              </a:defRPr>
            </a:lvl1pPr>
          </a:lstStyle>
          <a:p>
            <a:r>
              <a:rPr lang="en-GB"/>
              <a:t>Click icon to add picture</a:t>
            </a:r>
            <a:endParaRPr lang="en-PT"/>
          </a:p>
        </p:txBody>
      </p:sp>
      <p:sp>
        <p:nvSpPr>
          <p:cNvPr id="16" name="Picture Placeholder 2">
            <a:extLst>
              <a:ext uri="{FF2B5EF4-FFF2-40B4-BE49-F238E27FC236}">
                <a16:creationId xmlns:a16="http://schemas.microsoft.com/office/drawing/2014/main" id="{831B92B8-57A0-F045-B5AF-3A0E0ADDDCF9}"/>
              </a:ext>
            </a:extLst>
          </p:cNvPr>
          <p:cNvSpPr>
            <a:spLocks noGrp="1"/>
          </p:cNvSpPr>
          <p:nvPr>
            <p:ph type="pic" sz="quarter" idx="30"/>
          </p:nvPr>
        </p:nvSpPr>
        <p:spPr>
          <a:xfrm>
            <a:off x="1079998" y="3716407"/>
            <a:ext cx="1774800" cy="1080000"/>
          </a:xfrm>
          <a:noFill/>
        </p:spPr>
        <p:txBody>
          <a:bodyPr/>
          <a:lstStyle>
            <a:lvl1pPr marL="0" indent="0">
              <a:buNone/>
              <a:defRPr>
                <a:noFill/>
              </a:defRPr>
            </a:lvl1pPr>
          </a:lstStyle>
          <a:p>
            <a:r>
              <a:rPr lang="en-GB"/>
              <a:t>Click icon to add picture</a:t>
            </a:r>
            <a:endParaRPr lang="en-PT"/>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142800" y="2305455"/>
            <a:ext cx="1774800" cy="1080000"/>
          </a:xfrm>
          <a:noFill/>
        </p:spPr>
        <p:txBody>
          <a:bodyPr/>
          <a:lstStyle>
            <a:lvl1pPr marL="0" indent="0">
              <a:buNone/>
              <a:defRPr>
                <a:noFill/>
              </a:defRPr>
            </a:lvl1pPr>
          </a:lstStyle>
          <a:p>
            <a:r>
              <a:rPr lang="en-GB"/>
              <a:t>Click icon to add picture</a:t>
            </a:r>
            <a:endParaRPr lang="en-PT"/>
          </a:p>
        </p:txBody>
      </p:sp>
      <p:sp>
        <p:nvSpPr>
          <p:cNvPr id="20" name="Picture Placeholder 2">
            <a:extLst>
              <a:ext uri="{FF2B5EF4-FFF2-40B4-BE49-F238E27FC236}">
                <a16:creationId xmlns:a16="http://schemas.microsoft.com/office/drawing/2014/main" id="{98BD8D0D-DD4A-7544-A18D-4BCED2CED9DA}"/>
              </a:ext>
            </a:extLst>
          </p:cNvPr>
          <p:cNvSpPr>
            <a:spLocks noGrp="1"/>
          </p:cNvSpPr>
          <p:nvPr>
            <p:ph type="pic" sz="quarter" idx="33"/>
          </p:nvPr>
        </p:nvSpPr>
        <p:spPr>
          <a:xfrm>
            <a:off x="3142800" y="3716407"/>
            <a:ext cx="1774800" cy="1080000"/>
          </a:xfrm>
          <a:noFill/>
        </p:spPr>
        <p:txBody>
          <a:bodyPr/>
          <a:lstStyle>
            <a:lvl1pPr marL="0" indent="0">
              <a:buNone/>
              <a:defRPr>
                <a:noFill/>
              </a:defRPr>
            </a:lvl1pPr>
          </a:lstStyle>
          <a:p>
            <a:r>
              <a:rPr lang="en-GB"/>
              <a:t>Click icon to add picture</a:t>
            </a:r>
            <a:endParaRPr lang="en-PT"/>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5230800" y="2305455"/>
            <a:ext cx="1774800" cy="1080000"/>
          </a:xfrm>
          <a:noFill/>
        </p:spPr>
        <p:txBody>
          <a:bodyPr/>
          <a:lstStyle>
            <a:lvl1pPr marL="0" indent="0">
              <a:buNone/>
              <a:defRPr>
                <a:noFill/>
              </a:defRPr>
            </a:lvl1pPr>
          </a:lstStyle>
          <a:p>
            <a:r>
              <a:rPr lang="en-GB"/>
              <a:t>Click icon to add picture</a:t>
            </a:r>
            <a:endParaRPr lang="en-PT"/>
          </a:p>
        </p:txBody>
      </p:sp>
      <p:sp>
        <p:nvSpPr>
          <p:cNvPr id="23" name="Picture Placeholder 2">
            <a:extLst>
              <a:ext uri="{FF2B5EF4-FFF2-40B4-BE49-F238E27FC236}">
                <a16:creationId xmlns:a16="http://schemas.microsoft.com/office/drawing/2014/main" id="{5E21C6BE-5AD4-7244-BF35-C884C3F9573C}"/>
              </a:ext>
            </a:extLst>
          </p:cNvPr>
          <p:cNvSpPr>
            <a:spLocks noGrp="1"/>
          </p:cNvSpPr>
          <p:nvPr>
            <p:ph type="pic" sz="quarter" idx="36"/>
          </p:nvPr>
        </p:nvSpPr>
        <p:spPr>
          <a:xfrm>
            <a:off x="5230800" y="3716407"/>
            <a:ext cx="1774800" cy="1080000"/>
          </a:xfrm>
          <a:noFill/>
        </p:spPr>
        <p:txBody>
          <a:bodyPr/>
          <a:lstStyle>
            <a:lvl1pPr marL="0" indent="0">
              <a:buNone/>
              <a:defRPr>
                <a:noFill/>
              </a:defRPr>
            </a:lvl1pPr>
          </a:lstStyle>
          <a:p>
            <a:r>
              <a:rPr lang="en-GB"/>
              <a:t>Click icon to add picture</a:t>
            </a:r>
            <a:endParaRPr lang="en-PT"/>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7293600" y="2305455"/>
            <a:ext cx="1774800" cy="1080000"/>
          </a:xfrm>
          <a:noFill/>
        </p:spPr>
        <p:txBody>
          <a:bodyPr/>
          <a:lstStyle>
            <a:lvl1pPr marL="0" indent="0">
              <a:buNone/>
              <a:defRPr>
                <a:noFill/>
              </a:defRPr>
            </a:lvl1pPr>
          </a:lstStyle>
          <a:p>
            <a:r>
              <a:rPr lang="en-GB"/>
              <a:t>Click icon to add picture</a:t>
            </a:r>
            <a:endParaRPr lang="en-PT"/>
          </a:p>
        </p:txBody>
      </p:sp>
      <p:sp>
        <p:nvSpPr>
          <p:cNvPr id="28" name="Picture Placeholder 2">
            <a:extLst>
              <a:ext uri="{FF2B5EF4-FFF2-40B4-BE49-F238E27FC236}">
                <a16:creationId xmlns:a16="http://schemas.microsoft.com/office/drawing/2014/main" id="{A19C3851-927A-854C-B3EC-5ADA1E7EAAF6}"/>
              </a:ext>
            </a:extLst>
          </p:cNvPr>
          <p:cNvSpPr>
            <a:spLocks noGrp="1"/>
          </p:cNvSpPr>
          <p:nvPr>
            <p:ph type="pic" sz="quarter" idx="39"/>
          </p:nvPr>
        </p:nvSpPr>
        <p:spPr>
          <a:xfrm>
            <a:off x="7293600" y="3716407"/>
            <a:ext cx="1774800" cy="1080000"/>
          </a:xfrm>
          <a:noFill/>
        </p:spPr>
        <p:txBody>
          <a:bodyPr/>
          <a:lstStyle>
            <a:lvl1pPr marL="0" indent="0">
              <a:buNone/>
              <a:defRPr>
                <a:noFill/>
              </a:defRPr>
            </a:lvl1pPr>
          </a:lstStyle>
          <a:p>
            <a:r>
              <a:rPr lang="en-GB"/>
              <a:t>Click icon to add picture</a:t>
            </a:r>
            <a:endParaRPr lang="en-PT"/>
          </a:p>
        </p:txBody>
      </p:sp>
      <p:sp>
        <p:nvSpPr>
          <p:cNvPr id="30" name="Picture Placeholder 2">
            <a:extLst>
              <a:ext uri="{FF2B5EF4-FFF2-40B4-BE49-F238E27FC236}">
                <a16:creationId xmlns:a16="http://schemas.microsoft.com/office/drawing/2014/main" id="{D8C6B86C-014B-3043-9715-CC3F9E283AF2}"/>
              </a:ext>
            </a:extLst>
          </p:cNvPr>
          <p:cNvSpPr>
            <a:spLocks noGrp="1"/>
          </p:cNvSpPr>
          <p:nvPr>
            <p:ph type="pic" sz="quarter" idx="41"/>
          </p:nvPr>
        </p:nvSpPr>
        <p:spPr>
          <a:xfrm>
            <a:off x="9356400" y="2305455"/>
            <a:ext cx="1774800" cy="1080000"/>
          </a:xfrm>
          <a:noFill/>
        </p:spPr>
        <p:txBody>
          <a:bodyPr/>
          <a:lstStyle>
            <a:lvl1pPr marL="0" indent="0">
              <a:buNone/>
              <a:defRPr>
                <a:noFill/>
              </a:defRPr>
            </a:lvl1pPr>
          </a:lstStyle>
          <a:p>
            <a:r>
              <a:rPr lang="en-GB"/>
              <a:t>Click icon to add picture</a:t>
            </a:r>
            <a:endParaRPr lang="en-PT"/>
          </a:p>
        </p:txBody>
      </p:sp>
      <p:sp>
        <p:nvSpPr>
          <p:cNvPr id="31" name="Picture Placeholder 2">
            <a:extLst>
              <a:ext uri="{FF2B5EF4-FFF2-40B4-BE49-F238E27FC236}">
                <a16:creationId xmlns:a16="http://schemas.microsoft.com/office/drawing/2014/main" id="{F7183DE3-B071-274A-A2F5-57F934506F2D}"/>
              </a:ext>
            </a:extLst>
          </p:cNvPr>
          <p:cNvSpPr>
            <a:spLocks noGrp="1"/>
          </p:cNvSpPr>
          <p:nvPr>
            <p:ph type="pic" sz="quarter" idx="42"/>
          </p:nvPr>
        </p:nvSpPr>
        <p:spPr>
          <a:xfrm>
            <a:off x="9356400" y="3716407"/>
            <a:ext cx="1774800" cy="1080000"/>
          </a:xfrm>
          <a:noFill/>
        </p:spPr>
        <p:txBody>
          <a:bodyPr/>
          <a:lstStyle>
            <a:lvl1pPr marL="0" indent="0">
              <a:buNone/>
              <a:defRPr>
                <a:noFill/>
              </a:defRPr>
            </a:lvl1pPr>
          </a:lstStyle>
          <a:p>
            <a:r>
              <a:rPr lang="en-GB"/>
              <a:t>Click icon to add picture</a:t>
            </a:r>
            <a:endParaRPr lang="en-PT"/>
          </a:p>
        </p:txBody>
      </p:sp>
      <p:sp>
        <p:nvSpPr>
          <p:cNvPr id="17" name="Text Placeholder 7">
            <a:extLst>
              <a:ext uri="{FF2B5EF4-FFF2-40B4-BE49-F238E27FC236}">
                <a16:creationId xmlns:a16="http://schemas.microsoft.com/office/drawing/2014/main" id="{206B3D9C-0952-C948-9725-FA76A981C06A}"/>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8" name="Title 1">
            <a:extLst>
              <a:ext uri="{FF2B5EF4-FFF2-40B4-BE49-F238E27FC236}">
                <a16:creationId xmlns:a16="http://schemas.microsoft.com/office/drawing/2014/main" id="{EB07C7CA-8E4F-FD43-97AE-99C176346886}"/>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F5A48B05-6F92-B540-9AE6-40E9E299739B}"/>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3634382734"/>
      </p:ext>
    </p:extLst>
  </p:cSld>
  <p:clrMapOvr>
    <a:masterClrMapping/>
  </p:clrMapOvr>
  <p:hf sldNum="0" hd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9_3_Grid 8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sp>
        <p:nvSpPr>
          <p:cNvPr id="21" name="Picture Placeholder 2">
            <a:extLst>
              <a:ext uri="{FF2B5EF4-FFF2-40B4-BE49-F238E27FC236}">
                <a16:creationId xmlns:a16="http://schemas.microsoft.com/office/drawing/2014/main" id="{2FD74483-D57A-ED4E-81B9-FE63F6122A80}"/>
              </a:ext>
            </a:extLst>
          </p:cNvPr>
          <p:cNvSpPr>
            <a:spLocks noGrp="1"/>
          </p:cNvSpPr>
          <p:nvPr>
            <p:ph type="pic" sz="quarter" idx="40"/>
          </p:nvPr>
        </p:nvSpPr>
        <p:spPr>
          <a:xfrm>
            <a:off x="1079998" y="3716407"/>
            <a:ext cx="2289600" cy="1080000"/>
          </a:xfrm>
          <a:noFill/>
        </p:spPr>
        <p:txBody>
          <a:bodyPr/>
          <a:lstStyle>
            <a:lvl1pPr marL="0" indent="0">
              <a:buNone/>
              <a:defRPr>
                <a:noFill/>
              </a:defRPr>
            </a:lvl1pPr>
          </a:lstStyle>
          <a:p>
            <a:r>
              <a:rPr lang="en-GB"/>
              <a:t>Click icon to add picture</a:t>
            </a: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2305455"/>
            <a:ext cx="2289600" cy="1080000"/>
          </a:xfrm>
          <a:noFill/>
        </p:spPr>
        <p:txBody>
          <a:bodyPr/>
          <a:lstStyle>
            <a:lvl1pPr marL="0" indent="0">
              <a:buNone/>
              <a:defRPr>
                <a:noFill/>
              </a:defRPr>
            </a:lvl1pPr>
          </a:lstStyle>
          <a:p>
            <a:r>
              <a:rPr lang="en-GB"/>
              <a:t>Click icon to add picture</a:t>
            </a:r>
            <a:endParaRPr lang="en-PT"/>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666309" y="2305455"/>
            <a:ext cx="2289600" cy="1080000"/>
          </a:xfrm>
          <a:noFill/>
        </p:spPr>
        <p:txBody>
          <a:bodyPr/>
          <a:lstStyle>
            <a:lvl1pPr marL="0" indent="0">
              <a:buNone/>
              <a:defRPr>
                <a:noFill/>
              </a:defRPr>
            </a:lvl1pPr>
          </a:lstStyle>
          <a:p>
            <a:r>
              <a:rPr lang="en-GB"/>
              <a:t>Click icon to add picture</a:t>
            </a:r>
            <a:endParaRPr lang="en-PT"/>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6252618" y="2305455"/>
            <a:ext cx="2289600" cy="1080000"/>
          </a:xfrm>
          <a:noFill/>
        </p:spPr>
        <p:txBody>
          <a:bodyPr/>
          <a:lstStyle>
            <a:lvl1pPr marL="0" indent="0">
              <a:buNone/>
              <a:defRPr>
                <a:noFill/>
              </a:defRPr>
            </a:lvl1pPr>
          </a:lstStyle>
          <a:p>
            <a:r>
              <a:rPr lang="en-GB"/>
              <a:t>Click icon to add picture</a:t>
            </a:r>
            <a:endParaRPr lang="en-PT"/>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8841600" y="2305455"/>
            <a:ext cx="2289600" cy="1080000"/>
          </a:xfrm>
          <a:noFill/>
        </p:spPr>
        <p:txBody>
          <a:bodyPr/>
          <a:lstStyle>
            <a:lvl1pPr marL="0" indent="0">
              <a:buNone/>
              <a:defRPr>
                <a:noFill/>
              </a:defRPr>
            </a:lvl1pPr>
          </a:lstStyle>
          <a:p>
            <a:r>
              <a:rPr lang="en-GB"/>
              <a:t>Click icon to add picture</a:t>
            </a:r>
            <a:endParaRPr lang="en-PT"/>
          </a:p>
        </p:txBody>
      </p:sp>
      <p:sp>
        <p:nvSpPr>
          <p:cNvPr id="24" name="Picture Placeholder 2">
            <a:extLst>
              <a:ext uri="{FF2B5EF4-FFF2-40B4-BE49-F238E27FC236}">
                <a16:creationId xmlns:a16="http://schemas.microsoft.com/office/drawing/2014/main" id="{2E285179-D040-0043-B89D-273B9236FE0E}"/>
              </a:ext>
            </a:extLst>
          </p:cNvPr>
          <p:cNvSpPr>
            <a:spLocks noGrp="1"/>
          </p:cNvSpPr>
          <p:nvPr>
            <p:ph type="pic" sz="quarter" idx="41"/>
          </p:nvPr>
        </p:nvSpPr>
        <p:spPr>
          <a:xfrm>
            <a:off x="3666309" y="3716407"/>
            <a:ext cx="2289600" cy="1080000"/>
          </a:xfrm>
          <a:noFill/>
        </p:spPr>
        <p:txBody>
          <a:bodyPr/>
          <a:lstStyle>
            <a:lvl1pPr marL="0" indent="0">
              <a:buNone/>
              <a:defRPr>
                <a:noFill/>
              </a:defRPr>
            </a:lvl1pPr>
          </a:lstStyle>
          <a:p>
            <a:r>
              <a:rPr lang="en-GB"/>
              <a:t>Click icon to add picture</a:t>
            </a:r>
            <a:endParaRPr lang="en-PT"/>
          </a:p>
        </p:txBody>
      </p:sp>
      <p:sp>
        <p:nvSpPr>
          <p:cNvPr id="29" name="Picture Placeholder 2">
            <a:extLst>
              <a:ext uri="{FF2B5EF4-FFF2-40B4-BE49-F238E27FC236}">
                <a16:creationId xmlns:a16="http://schemas.microsoft.com/office/drawing/2014/main" id="{633611EE-9237-E744-9AFE-00AFFE0ECB06}"/>
              </a:ext>
            </a:extLst>
          </p:cNvPr>
          <p:cNvSpPr>
            <a:spLocks noGrp="1"/>
          </p:cNvSpPr>
          <p:nvPr>
            <p:ph type="pic" sz="quarter" idx="42"/>
          </p:nvPr>
        </p:nvSpPr>
        <p:spPr>
          <a:xfrm>
            <a:off x="6252618" y="3716407"/>
            <a:ext cx="2289600" cy="1080000"/>
          </a:xfrm>
          <a:noFill/>
        </p:spPr>
        <p:txBody>
          <a:bodyPr/>
          <a:lstStyle>
            <a:lvl1pPr marL="0" indent="0">
              <a:buNone/>
              <a:defRPr>
                <a:noFill/>
              </a:defRPr>
            </a:lvl1pPr>
          </a:lstStyle>
          <a:p>
            <a:r>
              <a:rPr lang="en-GB"/>
              <a:t>Click icon to add picture</a:t>
            </a:r>
            <a:endParaRPr lang="en-PT"/>
          </a:p>
        </p:txBody>
      </p:sp>
      <p:sp>
        <p:nvSpPr>
          <p:cNvPr id="32" name="Picture Placeholder 2">
            <a:extLst>
              <a:ext uri="{FF2B5EF4-FFF2-40B4-BE49-F238E27FC236}">
                <a16:creationId xmlns:a16="http://schemas.microsoft.com/office/drawing/2014/main" id="{AA75E857-B716-BC40-A09E-D16FDA7F3CE6}"/>
              </a:ext>
            </a:extLst>
          </p:cNvPr>
          <p:cNvSpPr>
            <a:spLocks noGrp="1"/>
          </p:cNvSpPr>
          <p:nvPr>
            <p:ph type="pic" sz="quarter" idx="43"/>
          </p:nvPr>
        </p:nvSpPr>
        <p:spPr>
          <a:xfrm>
            <a:off x="8841600" y="3716407"/>
            <a:ext cx="2289600" cy="1080000"/>
          </a:xfrm>
          <a:noFill/>
        </p:spPr>
        <p:txBody>
          <a:bodyPr/>
          <a:lstStyle>
            <a:lvl1pPr marL="0" indent="0">
              <a:buNone/>
              <a:defRPr>
                <a:noFill/>
              </a:defRPr>
            </a:lvl1pPr>
          </a:lstStyle>
          <a:p>
            <a:r>
              <a:rPr lang="en-GB"/>
              <a:t>Click icon to add picture</a:t>
            </a:r>
            <a:endParaRPr lang="en-PT"/>
          </a:p>
        </p:txBody>
      </p:sp>
      <p:sp>
        <p:nvSpPr>
          <p:cNvPr id="15" name="Text Placeholder 7">
            <a:extLst>
              <a:ext uri="{FF2B5EF4-FFF2-40B4-BE49-F238E27FC236}">
                <a16:creationId xmlns:a16="http://schemas.microsoft.com/office/drawing/2014/main" id="{225BF25A-EAEB-7A47-AF98-B8605EE3A872}"/>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16" name="Title 1">
            <a:extLst>
              <a:ext uri="{FF2B5EF4-FFF2-40B4-BE49-F238E27FC236}">
                <a16:creationId xmlns:a16="http://schemas.microsoft.com/office/drawing/2014/main" id="{9CBB35CE-50C6-0846-8434-DFB962523E3F}"/>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17" name="Text Placeholder 7">
            <a:extLst>
              <a:ext uri="{FF2B5EF4-FFF2-40B4-BE49-F238E27FC236}">
                <a16:creationId xmlns:a16="http://schemas.microsoft.com/office/drawing/2014/main" id="{C8C7F4C6-73A3-514A-94B5-75CF41FA359B}"/>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714827459"/>
      </p:ext>
    </p:extLst>
  </p:cSld>
  <p:clrMapOvr>
    <a:masterClrMapping/>
  </p:clrMapOvr>
  <p:hf sldNum="0" hd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0_1_Content Grid 6">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2959200" cy="857533"/>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2959200" cy="518979"/>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2245523"/>
            <a:ext cx="2959200" cy="857533"/>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1721468"/>
            <a:ext cx="2959200" cy="518979"/>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2245523"/>
            <a:ext cx="2959200" cy="857533"/>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1721468"/>
            <a:ext cx="2959200" cy="518979"/>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2959200" cy="857533"/>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2959200" cy="518979"/>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1" name="Text Placeholder 7">
            <a:extLst>
              <a:ext uri="{FF2B5EF4-FFF2-40B4-BE49-F238E27FC236}">
                <a16:creationId xmlns:a16="http://schemas.microsoft.com/office/drawing/2014/main" id="{6DE17E62-075A-504D-8851-553C3AA4370E}"/>
              </a:ext>
            </a:extLst>
          </p:cNvPr>
          <p:cNvSpPr>
            <a:spLocks noGrp="1"/>
          </p:cNvSpPr>
          <p:nvPr>
            <p:ph type="body" sz="quarter" idx="32" hasCustomPrompt="1"/>
          </p:nvPr>
        </p:nvSpPr>
        <p:spPr>
          <a:xfrm>
            <a:off x="4615198" y="4132586"/>
            <a:ext cx="2959200" cy="857533"/>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5" name="Text Placeholder 7">
            <a:extLst>
              <a:ext uri="{FF2B5EF4-FFF2-40B4-BE49-F238E27FC236}">
                <a16:creationId xmlns:a16="http://schemas.microsoft.com/office/drawing/2014/main" id="{354F0F84-4C72-2B45-8421-67AF6C9767C7}"/>
              </a:ext>
            </a:extLst>
          </p:cNvPr>
          <p:cNvSpPr>
            <a:spLocks noGrp="1"/>
          </p:cNvSpPr>
          <p:nvPr>
            <p:ph type="body" sz="quarter" idx="33" hasCustomPrompt="1"/>
          </p:nvPr>
        </p:nvSpPr>
        <p:spPr>
          <a:xfrm>
            <a:off x="4615198" y="3608531"/>
            <a:ext cx="2959200" cy="518979"/>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6" name="Text Placeholder 7">
            <a:extLst>
              <a:ext uri="{FF2B5EF4-FFF2-40B4-BE49-F238E27FC236}">
                <a16:creationId xmlns:a16="http://schemas.microsoft.com/office/drawing/2014/main" id="{B1EB0EF6-3E97-1C43-AEE5-CAFBB232471D}"/>
              </a:ext>
            </a:extLst>
          </p:cNvPr>
          <p:cNvSpPr>
            <a:spLocks noGrp="1"/>
          </p:cNvSpPr>
          <p:nvPr>
            <p:ph type="body" sz="quarter" idx="34" hasCustomPrompt="1"/>
          </p:nvPr>
        </p:nvSpPr>
        <p:spPr>
          <a:xfrm>
            <a:off x="8150398" y="4132586"/>
            <a:ext cx="2959200" cy="857533"/>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7" name="Text Placeholder 7">
            <a:extLst>
              <a:ext uri="{FF2B5EF4-FFF2-40B4-BE49-F238E27FC236}">
                <a16:creationId xmlns:a16="http://schemas.microsoft.com/office/drawing/2014/main" id="{D776AAEC-9BBF-4B43-8D9F-3E17E9636C71}"/>
              </a:ext>
            </a:extLst>
          </p:cNvPr>
          <p:cNvSpPr>
            <a:spLocks noGrp="1"/>
          </p:cNvSpPr>
          <p:nvPr>
            <p:ph type="body" sz="quarter" idx="35" hasCustomPrompt="1"/>
          </p:nvPr>
        </p:nvSpPr>
        <p:spPr>
          <a:xfrm>
            <a:off x="8150398" y="3608531"/>
            <a:ext cx="2959200" cy="518979"/>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25" name="Text Placeholder 7">
            <a:extLst>
              <a:ext uri="{FF2B5EF4-FFF2-40B4-BE49-F238E27FC236}">
                <a16:creationId xmlns:a16="http://schemas.microsoft.com/office/drawing/2014/main" id="{28B56567-6174-3741-8E0E-21503601854A}"/>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7DC6060D-667D-C24D-A32A-F6C74E8CC0E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4403707B-0BC6-FA48-B11C-B3E36110D2BF}"/>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
        <p:nvSpPr>
          <p:cNvPr id="4" name="Picture Placeholder 3">
            <a:extLst>
              <a:ext uri="{FF2B5EF4-FFF2-40B4-BE49-F238E27FC236}">
                <a16:creationId xmlns:a16="http://schemas.microsoft.com/office/drawing/2014/main" id="{395E6A46-5F53-8B44-87B7-3E951253EB32}"/>
              </a:ext>
            </a:extLst>
          </p:cNvPr>
          <p:cNvSpPr>
            <a:spLocks noGrp="1"/>
          </p:cNvSpPr>
          <p:nvPr>
            <p:ph type="pic" sz="quarter" idx="36"/>
          </p:nvPr>
        </p:nvSpPr>
        <p:spPr>
          <a:xfrm>
            <a:off x="1079996" y="1598400"/>
            <a:ext cx="2959200" cy="36000"/>
          </a:xfrm>
          <a:solidFill>
            <a:schemeClr val="tx1"/>
          </a:solidFill>
        </p:spPr>
        <p:txBody>
          <a:bodyPr/>
          <a:lstStyle>
            <a:lvl1pPr marL="0" indent="0">
              <a:buNone/>
              <a:defRPr>
                <a:noFill/>
              </a:defRPr>
            </a:lvl1pPr>
          </a:lstStyle>
          <a:p>
            <a:endParaRPr lang="en-PT"/>
          </a:p>
        </p:txBody>
      </p:sp>
      <p:sp>
        <p:nvSpPr>
          <p:cNvPr id="28" name="Picture Placeholder 3">
            <a:extLst>
              <a:ext uri="{FF2B5EF4-FFF2-40B4-BE49-F238E27FC236}">
                <a16:creationId xmlns:a16="http://schemas.microsoft.com/office/drawing/2014/main" id="{9450EBA9-B45F-F343-9500-E350D0159E1D}"/>
              </a:ext>
            </a:extLst>
          </p:cNvPr>
          <p:cNvSpPr>
            <a:spLocks noGrp="1"/>
          </p:cNvSpPr>
          <p:nvPr>
            <p:ph type="pic" sz="quarter" idx="37"/>
          </p:nvPr>
        </p:nvSpPr>
        <p:spPr>
          <a:xfrm>
            <a:off x="4615196" y="1598400"/>
            <a:ext cx="2959200" cy="36000"/>
          </a:xfrm>
          <a:solidFill>
            <a:schemeClr val="tx1"/>
          </a:solidFill>
        </p:spPr>
        <p:txBody>
          <a:bodyPr/>
          <a:lstStyle>
            <a:lvl1pPr marL="0" indent="0">
              <a:buNone/>
              <a:defRPr>
                <a:noFill/>
              </a:defRPr>
            </a:lvl1pPr>
          </a:lstStyle>
          <a:p>
            <a:endParaRPr lang="en-PT"/>
          </a:p>
        </p:txBody>
      </p:sp>
      <p:sp>
        <p:nvSpPr>
          <p:cNvPr id="32" name="Picture Placeholder 3">
            <a:extLst>
              <a:ext uri="{FF2B5EF4-FFF2-40B4-BE49-F238E27FC236}">
                <a16:creationId xmlns:a16="http://schemas.microsoft.com/office/drawing/2014/main" id="{9079659F-75F0-CA43-9035-FA608026246D}"/>
              </a:ext>
            </a:extLst>
          </p:cNvPr>
          <p:cNvSpPr>
            <a:spLocks noGrp="1"/>
          </p:cNvSpPr>
          <p:nvPr>
            <p:ph type="pic" sz="quarter" idx="38"/>
          </p:nvPr>
        </p:nvSpPr>
        <p:spPr>
          <a:xfrm>
            <a:off x="8150396" y="1598400"/>
            <a:ext cx="2959200" cy="36000"/>
          </a:xfrm>
          <a:solidFill>
            <a:schemeClr val="tx1"/>
          </a:solidFill>
        </p:spPr>
        <p:txBody>
          <a:bodyPr/>
          <a:lstStyle>
            <a:lvl1pPr marL="0" indent="0">
              <a:buNone/>
              <a:defRPr>
                <a:noFill/>
              </a:defRPr>
            </a:lvl1pPr>
          </a:lstStyle>
          <a:p>
            <a:endParaRPr lang="en-PT"/>
          </a:p>
        </p:txBody>
      </p:sp>
      <p:sp>
        <p:nvSpPr>
          <p:cNvPr id="38" name="Picture Placeholder 3">
            <a:extLst>
              <a:ext uri="{FF2B5EF4-FFF2-40B4-BE49-F238E27FC236}">
                <a16:creationId xmlns:a16="http://schemas.microsoft.com/office/drawing/2014/main" id="{11DF51FA-9A73-FF4B-974D-DF4DD083F963}"/>
              </a:ext>
            </a:extLst>
          </p:cNvPr>
          <p:cNvSpPr>
            <a:spLocks noGrp="1"/>
          </p:cNvSpPr>
          <p:nvPr>
            <p:ph type="pic" sz="quarter" idx="39"/>
          </p:nvPr>
        </p:nvSpPr>
        <p:spPr>
          <a:xfrm>
            <a:off x="1079996" y="3484800"/>
            <a:ext cx="2959200" cy="36000"/>
          </a:xfrm>
          <a:solidFill>
            <a:schemeClr val="tx1"/>
          </a:solidFill>
        </p:spPr>
        <p:txBody>
          <a:bodyPr/>
          <a:lstStyle>
            <a:lvl1pPr marL="0" indent="0">
              <a:buNone/>
              <a:defRPr>
                <a:noFill/>
              </a:defRPr>
            </a:lvl1pPr>
          </a:lstStyle>
          <a:p>
            <a:endParaRPr lang="en-PT"/>
          </a:p>
        </p:txBody>
      </p:sp>
      <p:sp>
        <p:nvSpPr>
          <p:cNvPr id="44" name="Picture Placeholder 3">
            <a:extLst>
              <a:ext uri="{FF2B5EF4-FFF2-40B4-BE49-F238E27FC236}">
                <a16:creationId xmlns:a16="http://schemas.microsoft.com/office/drawing/2014/main" id="{14A314C4-B3B8-9E41-99BF-8CADACB4A1CF}"/>
              </a:ext>
            </a:extLst>
          </p:cNvPr>
          <p:cNvSpPr>
            <a:spLocks noGrp="1"/>
          </p:cNvSpPr>
          <p:nvPr>
            <p:ph type="pic" sz="quarter" idx="40"/>
          </p:nvPr>
        </p:nvSpPr>
        <p:spPr>
          <a:xfrm>
            <a:off x="4615196" y="3484800"/>
            <a:ext cx="2959200" cy="36000"/>
          </a:xfrm>
          <a:solidFill>
            <a:schemeClr val="tx1"/>
          </a:solidFill>
        </p:spPr>
        <p:txBody>
          <a:bodyPr/>
          <a:lstStyle>
            <a:lvl1pPr marL="0" indent="0">
              <a:buNone/>
              <a:defRPr>
                <a:noFill/>
              </a:defRPr>
            </a:lvl1pPr>
          </a:lstStyle>
          <a:p>
            <a:endParaRPr lang="en-PT"/>
          </a:p>
        </p:txBody>
      </p:sp>
      <p:sp>
        <p:nvSpPr>
          <p:cNvPr id="45" name="Picture Placeholder 3">
            <a:extLst>
              <a:ext uri="{FF2B5EF4-FFF2-40B4-BE49-F238E27FC236}">
                <a16:creationId xmlns:a16="http://schemas.microsoft.com/office/drawing/2014/main" id="{580DF27D-400C-884E-840F-0285B1EADAB9}"/>
              </a:ext>
            </a:extLst>
          </p:cNvPr>
          <p:cNvSpPr>
            <a:spLocks noGrp="1"/>
          </p:cNvSpPr>
          <p:nvPr>
            <p:ph type="pic" sz="quarter" idx="41"/>
          </p:nvPr>
        </p:nvSpPr>
        <p:spPr>
          <a:xfrm>
            <a:off x="8150396" y="3484800"/>
            <a:ext cx="2959200" cy="36000"/>
          </a:xfrm>
          <a:solidFill>
            <a:schemeClr val="tx1"/>
          </a:solidFill>
        </p:spPr>
        <p:txBody>
          <a:bodyPr/>
          <a:lstStyle>
            <a:lvl1pPr marL="0" indent="0">
              <a:buNone/>
              <a:defRPr>
                <a:noFill/>
              </a:defRPr>
            </a:lvl1pPr>
          </a:lstStyle>
          <a:p>
            <a:endParaRPr lang="en-PT"/>
          </a:p>
        </p:txBody>
      </p:sp>
    </p:spTree>
    <p:extLst>
      <p:ext uri="{BB962C8B-B14F-4D97-AF65-F5344CB8AC3E}">
        <p14:creationId xmlns:p14="http://schemas.microsoft.com/office/powerpoint/2010/main" val="748581563"/>
      </p:ext>
    </p:extLst>
  </p:cSld>
  <p:clrMapOvr>
    <a:masterClrMapping/>
  </p:clrMapOvr>
  <p:hf sldNum="0" hd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10_2_Content Grid 4">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4726800" cy="857533"/>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4726800" cy="518979"/>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4726800" cy="857533"/>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4726800" cy="518979"/>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5" name="Text Placeholder 7">
            <a:extLst>
              <a:ext uri="{FF2B5EF4-FFF2-40B4-BE49-F238E27FC236}">
                <a16:creationId xmlns:a16="http://schemas.microsoft.com/office/drawing/2014/main" id="{A2C398D9-63EB-CF4A-9948-12B38BFB1B92}"/>
              </a:ext>
            </a:extLst>
          </p:cNvPr>
          <p:cNvSpPr>
            <a:spLocks noGrp="1"/>
          </p:cNvSpPr>
          <p:nvPr>
            <p:ph type="body" sz="quarter" idx="32" hasCustomPrompt="1"/>
          </p:nvPr>
        </p:nvSpPr>
        <p:spPr>
          <a:xfrm>
            <a:off x="6382796" y="2245523"/>
            <a:ext cx="4726800" cy="857533"/>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26" name="Text Placeholder 7">
            <a:extLst>
              <a:ext uri="{FF2B5EF4-FFF2-40B4-BE49-F238E27FC236}">
                <a16:creationId xmlns:a16="http://schemas.microsoft.com/office/drawing/2014/main" id="{32694D55-9A3A-884B-BD19-2288DE1FADE0}"/>
              </a:ext>
            </a:extLst>
          </p:cNvPr>
          <p:cNvSpPr>
            <a:spLocks noGrp="1"/>
          </p:cNvSpPr>
          <p:nvPr>
            <p:ph type="body" sz="quarter" idx="33" hasCustomPrompt="1"/>
          </p:nvPr>
        </p:nvSpPr>
        <p:spPr>
          <a:xfrm>
            <a:off x="6382798" y="1726544"/>
            <a:ext cx="4726800" cy="518979"/>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8" name="Text Placeholder 7">
            <a:extLst>
              <a:ext uri="{FF2B5EF4-FFF2-40B4-BE49-F238E27FC236}">
                <a16:creationId xmlns:a16="http://schemas.microsoft.com/office/drawing/2014/main" id="{F9B3C98A-B3B3-124C-9DE4-3316578ECEFB}"/>
              </a:ext>
            </a:extLst>
          </p:cNvPr>
          <p:cNvSpPr>
            <a:spLocks noGrp="1"/>
          </p:cNvSpPr>
          <p:nvPr>
            <p:ph type="body" sz="quarter" idx="34" hasCustomPrompt="1"/>
          </p:nvPr>
        </p:nvSpPr>
        <p:spPr>
          <a:xfrm>
            <a:off x="6382794" y="4132586"/>
            <a:ext cx="4726800" cy="857533"/>
          </a:xfrm>
          <a:prstGeom prst="rect">
            <a:avLst/>
          </a:prstGeom>
        </p:spPr>
        <p:txBody>
          <a:bodyPr tIns="7200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32" name="Text Placeholder 7">
            <a:extLst>
              <a:ext uri="{FF2B5EF4-FFF2-40B4-BE49-F238E27FC236}">
                <a16:creationId xmlns:a16="http://schemas.microsoft.com/office/drawing/2014/main" id="{748293B1-8961-5143-A89F-1AC3C960A340}"/>
              </a:ext>
            </a:extLst>
          </p:cNvPr>
          <p:cNvSpPr>
            <a:spLocks noGrp="1"/>
          </p:cNvSpPr>
          <p:nvPr>
            <p:ph type="body" sz="quarter" idx="35" hasCustomPrompt="1"/>
          </p:nvPr>
        </p:nvSpPr>
        <p:spPr>
          <a:xfrm>
            <a:off x="6382796" y="3613607"/>
            <a:ext cx="4726800" cy="518979"/>
          </a:xfrm>
          <a:prstGeom prst="rect">
            <a:avLst/>
          </a:prstGeom>
        </p:spPr>
        <p:txBody>
          <a:bodyPr tIns="7200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19" name="Text Placeholder 7">
            <a:extLst>
              <a:ext uri="{FF2B5EF4-FFF2-40B4-BE49-F238E27FC236}">
                <a16:creationId xmlns:a16="http://schemas.microsoft.com/office/drawing/2014/main" id="{AFAA0023-01B5-6341-8AA6-0576079490A4}"/>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0" name="Title 1">
            <a:extLst>
              <a:ext uri="{FF2B5EF4-FFF2-40B4-BE49-F238E27FC236}">
                <a16:creationId xmlns:a16="http://schemas.microsoft.com/office/drawing/2014/main" id="{4ACC2BB1-332C-3E41-A029-B76CD243CBA4}"/>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7B82F30B-06B0-CD4E-B176-E73384D8D12E}"/>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
        <p:nvSpPr>
          <p:cNvPr id="22" name="Picture Placeholder 3">
            <a:extLst>
              <a:ext uri="{FF2B5EF4-FFF2-40B4-BE49-F238E27FC236}">
                <a16:creationId xmlns:a16="http://schemas.microsoft.com/office/drawing/2014/main" id="{DCDC8328-5FA2-3443-B700-BEF20BE9087D}"/>
              </a:ext>
            </a:extLst>
          </p:cNvPr>
          <p:cNvSpPr>
            <a:spLocks noGrp="1"/>
          </p:cNvSpPr>
          <p:nvPr>
            <p:ph type="pic" sz="quarter" idx="36"/>
          </p:nvPr>
        </p:nvSpPr>
        <p:spPr>
          <a:xfrm>
            <a:off x="1079996" y="1598400"/>
            <a:ext cx="4726800" cy="36000"/>
          </a:xfrm>
          <a:solidFill>
            <a:schemeClr val="tx1"/>
          </a:solidFill>
        </p:spPr>
        <p:txBody>
          <a:bodyPr/>
          <a:lstStyle>
            <a:lvl1pPr marL="0" indent="0">
              <a:buNone/>
              <a:defRPr>
                <a:noFill/>
              </a:defRPr>
            </a:lvl1pPr>
          </a:lstStyle>
          <a:p>
            <a:endParaRPr lang="en-PT"/>
          </a:p>
        </p:txBody>
      </p:sp>
      <p:sp>
        <p:nvSpPr>
          <p:cNvPr id="23" name="Picture Placeholder 3">
            <a:extLst>
              <a:ext uri="{FF2B5EF4-FFF2-40B4-BE49-F238E27FC236}">
                <a16:creationId xmlns:a16="http://schemas.microsoft.com/office/drawing/2014/main" id="{DEA5D29B-C5AB-CE48-BC19-DE555EC6A308}"/>
              </a:ext>
            </a:extLst>
          </p:cNvPr>
          <p:cNvSpPr>
            <a:spLocks noGrp="1"/>
          </p:cNvSpPr>
          <p:nvPr>
            <p:ph type="pic" sz="quarter" idx="37"/>
          </p:nvPr>
        </p:nvSpPr>
        <p:spPr>
          <a:xfrm>
            <a:off x="6382794" y="1598400"/>
            <a:ext cx="4726800" cy="36000"/>
          </a:xfrm>
          <a:solidFill>
            <a:schemeClr val="tx1"/>
          </a:solidFill>
        </p:spPr>
        <p:txBody>
          <a:bodyPr/>
          <a:lstStyle>
            <a:lvl1pPr marL="0" indent="0">
              <a:buNone/>
              <a:defRPr>
                <a:noFill/>
              </a:defRPr>
            </a:lvl1pPr>
          </a:lstStyle>
          <a:p>
            <a:endParaRPr lang="en-PT"/>
          </a:p>
        </p:txBody>
      </p:sp>
      <p:sp>
        <p:nvSpPr>
          <p:cNvPr id="24" name="Picture Placeholder 3">
            <a:extLst>
              <a:ext uri="{FF2B5EF4-FFF2-40B4-BE49-F238E27FC236}">
                <a16:creationId xmlns:a16="http://schemas.microsoft.com/office/drawing/2014/main" id="{BD8F75F0-6A3B-6A46-A07F-62A78528CAFB}"/>
              </a:ext>
            </a:extLst>
          </p:cNvPr>
          <p:cNvSpPr>
            <a:spLocks noGrp="1"/>
          </p:cNvSpPr>
          <p:nvPr>
            <p:ph type="pic" sz="quarter" idx="38"/>
          </p:nvPr>
        </p:nvSpPr>
        <p:spPr>
          <a:xfrm>
            <a:off x="1079996" y="3484800"/>
            <a:ext cx="4726800" cy="36000"/>
          </a:xfrm>
          <a:solidFill>
            <a:schemeClr val="tx1"/>
          </a:solidFill>
        </p:spPr>
        <p:txBody>
          <a:bodyPr/>
          <a:lstStyle>
            <a:lvl1pPr marL="0" indent="0">
              <a:buNone/>
              <a:defRPr>
                <a:noFill/>
              </a:defRPr>
            </a:lvl1pPr>
          </a:lstStyle>
          <a:p>
            <a:endParaRPr lang="en-PT"/>
          </a:p>
        </p:txBody>
      </p:sp>
      <p:sp>
        <p:nvSpPr>
          <p:cNvPr id="31" name="Picture Placeholder 3">
            <a:extLst>
              <a:ext uri="{FF2B5EF4-FFF2-40B4-BE49-F238E27FC236}">
                <a16:creationId xmlns:a16="http://schemas.microsoft.com/office/drawing/2014/main" id="{82992BE2-51D7-B949-97FE-A3A883C3DFEB}"/>
              </a:ext>
            </a:extLst>
          </p:cNvPr>
          <p:cNvSpPr>
            <a:spLocks noGrp="1"/>
          </p:cNvSpPr>
          <p:nvPr>
            <p:ph type="pic" sz="quarter" idx="39"/>
          </p:nvPr>
        </p:nvSpPr>
        <p:spPr>
          <a:xfrm>
            <a:off x="6382794" y="3484800"/>
            <a:ext cx="4726800" cy="36000"/>
          </a:xfrm>
          <a:solidFill>
            <a:schemeClr val="tx1"/>
          </a:solidFill>
        </p:spPr>
        <p:txBody>
          <a:bodyPr/>
          <a:lstStyle>
            <a:lvl1pPr marL="0" indent="0">
              <a:buNone/>
              <a:defRPr>
                <a:noFill/>
              </a:defRPr>
            </a:lvl1pPr>
          </a:lstStyle>
          <a:p>
            <a:endParaRPr lang="en-PT"/>
          </a:p>
        </p:txBody>
      </p:sp>
    </p:spTree>
    <p:extLst>
      <p:ext uri="{BB962C8B-B14F-4D97-AF65-F5344CB8AC3E}">
        <p14:creationId xmlns:p14="http://schemas.microsoft.com/office/powerpoint/2010/main" val="1352540784"/>
      </p:ext>
    </p:extLst>
  </p:cSld>
  <p:clrMapOvr>
    <a:masterClrMapping/>
  </p:clrMapOvr>
  <p:hf sldNum="0"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9" Type="http://schemas.openxmlformats.org/officeDocument/2006/relationships/slideLayout" Target="../slideLayouts/slideLayout95.xml"/><Relationship Id="rId21" Type="http://schemas.openxmlformats.org/officeDocument/2006/relationships/slideLayout" Target="../slideLayouts/slideLayout77.xml"/><Relationship Id="rId34" Type="http://schemas.openxmlformats.org/officeDocument/2006/relationships/slideLayout" Target="../slideLayouts/slideLayout90.xml"/><Relationship Id="rId42" Type="http://schemas.openxmlformats.org/officeDocument/2006/relationships/slideLayout" Target="../slideLayouts/slideLayout98.xml"/><Relationship Id="rId47" Type="http://schemas.openxmlformats.org/officeDocument/2006/relationships/slideLayout" Target="../slideLayouts/slideLayout103.xml"/><Relationship Id="rId50" Type="http://schemas.openxmlformats.org/officeDocument/2006/relationships/slideLayout" Target="../slideLayouts/slideLayout106.xml"/><Relationship Id="rId55" Type="http://schemas.openxmlformats.org/officeDocument/2006/relationships/slideLayout" Target="../slideLayouts/slideLayout111.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33" Type="http://schemas.openxmlformats.org/officeDocument/2006/relationships/slideLayout" Target="../slideLayouts/slideLayout89.xml"/><Relationship Id="rId38" Type="http://schemas.openxmlformats.org/officeDocument/2006/relationships/slideLayout" Target="../slideLayouts/slideLayout94.xml"/><Relationship Id="rId46" Type="http://schemas.openxmlformats.org/officeDocument/2006/relationships/slideLayout" Target="../slideLayouts/slideLayout102.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29" Type="http://schemas.openxmlformats.org/officeDocument/2006/relationships/slideLayout" Target="../slideLayouts/slideLayout85.xml"/><Relationship Id="rId41" Type="http://schemas.openxmlformats.org/officeDocument/2006/relationships/slideLayout" Target="../slideLayouts/slideLayout97.xml"/><Relationship Id="rId54" Type="http://schemas.openxmlformats.org/officeDocument/2006/relationships/slideLayout" Target="../slideLayouts/slideLayout110.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32" Type="http://schemas.openxmlformats.org/officeDocument/2006/relationships/slideLayout" Target="../slideLayouts/slideLayout88.xml"/><Relationship Id="rId37" Type="http://schemas.openxmlformats.org/officeDocument/2006/relationships/slideLayout" Target="../slideLayouts/slideLayout93.xml"/><Relationship Id="rId40" Type="http://schemas.openxmlformats.org/officeDocument/2006/relationships/slideLayout" Target="../slideLayouts/slideLayout96.xml"/><Relationship Id="rId45" Type="http://schemas.openxmlformats.org/officeDocument/2006/relationships/slideLayout" Target="../slideLayouts/slideLayout101.xml"/><Relationship Id="rId53" Type="http://schemas.openxmlformats.org/officeDocument/2006/relationships/slideLayout" Target="../slideLayouts/slideLayout109.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slideLayout" Target="../slideLayouts/slideLayout84.xml"/><Relationship Id="rId36" Type="http://schemas.openxmlformats.org/officeDocument/2006/relationships/slideLayout" Target="../slideLayouts/slideLayout92.xml"/><Relationship Id="rId49" Type="http://schemas.openxmlformats.org/officeDocument/2006/relationships/slideLayout" Target="../slideLayouts/slideLayout105.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31" Type="http://schemas.openxmlformats.org/officeDocument/2006/relationships/slideLayout" Target="../slideLayouts/slideLayout87.xml"/><Relationship Id="rId44" Type="http://schemas.openxmlformats.org/officeDocument/2006/relationships/slideLayout" Target="../slideLayouts/slideLayout100.xml"/><Relationship Id="rId52" Type="http://schemas.openxmlformats.org/officeDocument/2006/relationships/slideLayout" Target="../slideLayouts/slideLayout108.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 Id="rId30" Type="http://schemas.openxmlformats.org/officeDocument/2006/relationships/slideLayout" Target="../slideLayouts/slideLayout86.xml"/><Relationship Id="rId35" Type="http://schemas.openxmlformats.org/officeDocument/2006/relationships/slideLayout" Target="../slideLayouts/slideLayout91.xml"/><Relationship Id="rId43" Type="http://schemas.openxmlformats.org/officeDocument/2006/relationships/slideLayout" Target="../slideLayouts/slideLayout99.xml"/><Relationship Id="rId48" Type="http://schemas.openxmlformats.org/officeDocument/2006/relationships/slideLayout" Target="../slideLayouts/slideLayout104.xml"/><Relationship Id="rId56" Type="http://schemas.openxmlformats.org/officeDocument/2006/relationships/theme" Target="../theme/theme2.xml"/><Relationship Id="rId8" Type="http://schemas.openxmlformats.org/officeDocument/2006/relationships/slideLayout" Target="../slideLayouts/slideLayout64.xml"/><Relationship Id="rId51" Type="http://schemas.openxmlformats.org/officeDocument/2006/relationships/slideLayout" Target="../slideLayouts/slideLayout107.xml"/><Relationship Id="rId3"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B91D-EC1D-C843-823A-8776341F1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Click </a:t>
            </a:r>
            <a:r>
              <a:rPr lang="de-DE" dirty="0" err="1"/>
              <a:t>to</a:t>
            </a:r>
            <a:r>
              <a:rPr lang="de-DE" dirty="0"/>
              <a:t> </a:t>
            </a:r>
            <a:r>
              <a:rPr lang="de-DE" dirty="0" err="1"/>
              <a:t>edit</a:t>
            </a:r>
            <a:r>
              <a:rPr lang="de-DE" dirty="0"/>
              <a:t> Master title style</a:t>
            </a:r>
            <a:endParaRPr lang="en-PT" dirty="0"/>
          </a:p>
        </p:txBody>
      </p:sp>
      <p:sp>
        <p:nvSpPr>
          <p:cNvPr id="3" name="Text Placeholder 2">
            <a:extLst>
              <a:ext uri="{FF2B5EF4-FFF2-40B4-BE49-F238E27FC236}">
                <a16:creationId xmlns:a16="http://schemas.microsoft.com/office/drawing/2014/main" id="{F6CC87E8-CF73-C446-AD4C-FCBF625077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PT" dirty="0"/>
          </a:p>
        </p:txBody>
      </p:sp>
      <p:sp>
        <p:nvSpPr>
          <p:cNvPr id="4" name="Date Placeholder 3">
            <a:extLst>
              <a:ext uri="{FF2B5EF4-FFF2-40B4-BE49-F238E27FC236}">
                <a16:creationId xmlns:a16="http://schemas.microsoft.com/office/drawing/2014/main" id="{0A4DDBE4-667A-DD46-B17B-E7CB94041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b="0" i="0">
                <a:solidFill>
                  <a:schemeClr val="tx2"/>
                </a:solidFill>
                <a:latin typeface="Equip Light" panose="02000503000000020004" pitchFamily="2" charset="77"/>
              </a:defRPr>
            </a:lvl1pPr>
          </a:lstStyle>
          <a:p>
            <a:endParaRPr lang="en-US"/>
          </a:p>
        </p:txBody>
      </p:sp>
      <p:sp>
        <p:nvSpPr>
          <p:cNvPr id="5" name="Footer Placeholder 4">
            <a:extLst>
              <a:ext uri="{FF2B5EF4-FFF2-40B4-BE49-F238E27FC236}">
                <a16:creationId xmlns:a16="http://schemas.microsoft.com/office/drawing/2014/main" id="{898C6307-2D61-374D-941C-ED8DED0E4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b="0" i="0">
                <a:solidFill>
                  <a:schemeClr val="tx2"/>
                </a:solidFill>
                <a:latin typeface="Equip Light" panose="02000503000000020004" pitchFamily="2" charset="77"/>
              </a:defRPr>
            </a:lvl1pPr>
          </a:lstStyle>
          <a:p>
            <a:r>
              <a:rPr lang="en-US"/>
              <a:t>michaelscodingspot.com/logging-in-dotnet/</a:t>
            </a:r>
          </a:p>
        </p:txBody>
      </p:sp>
      <p:sp>
        <p:nvSpPr>
          <p:cNvPr id="6" name="Slide Number Placeholder 5">
            <a:extLst>
              <a:ext uri="{FF2B5EF4-FFF2-40B4-BE49-F238E27FC236}">
                <a16:creationId xmlns:a16="http://schemas.microsoft.com/office/drawing/2014/main" id="{031F51C9-0908-E04C-899D-AF69692CE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b="0" i="0">
                <a:solidFill>
                  <a:schemeClr val="tx2"/>
                </a:solidFill>
                <a:latin typeface="Equip Light" panose="02000503000000020004" pitchFamily="2" charset="77"/>
              </a:defRPr>
            </a:lvl1pPr>
          </a:lstStyle>
          <a:p>
            <a:fld id="{D49687CA-619F-4E55-A706-26B3F96CC0A1}" type="slidenum">
              <a:rPr lang="en-US" smtClean="0"/>
              <a:t>‹#›</a:t>
            </a:fld>
            <a:endParaRPr lang="en-US"/>
          </a:p>
        </p:txBody>
      </p:sp>
    </p:spTree>
    <p:extLst>
      <p:ext uri="{BB962C8B-B14F-4D97-AF65-F5344CB8AC3E}">
        <p14:creationId xmlns:p14="http://schemas.microsoft.com/office/powerpoint/2010/main" val="213366577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03" r:id="rId27"/>
    <p:sldLayoutId id="2147483704" r:id="rId28"/>
    <p:sldLayoutId id="2147483705" r:id="rId29"/>
    <p:sldLayoutId id="2147483706" r:id="rId30"/>
    <p:sldLayoutId id="2147483707" r:id="rId31"/>
    <p:sldLayoutId id="2147483708" r:id="rId32"/>
    <p:sldLayoutId id="2147483709" r:id="rId33"/>
    <p:sldLayoutId id="2147483710" r:id="rId34"/>
    <p:sldLayoutId id="2147483711" r:id="rId35"/>
    <p:sldLayoutId id="2147483712" r:id="rId36"/>
    <p:sldLayoutId id="2147483713" r:id="rId37"/>
    <p:sldLayoutId id="2147483714" r:id="rId38"/>
    <p:sldLayoutId id="2147483715" r:id="rId39"/>
    <p:sldLayoutId id="2147483716" r:id="rId40"/>
    <p:sldLayoutId id="2147483717" r:id="rId41"/>
    <p:sldLayoutId id="2147483718" r:id="rId42"/>
    <p:sldLayoutId id="2147483719" r:id="rId43"/>
    <p:sldLayoutId id="2147483720" r:id="rId44"/>
    <p:sldLayoutId id="2147483721" r:id="rId45"/>
    <p:sldLayoutId id="2147483722" r:id="rId46"/>
    <p:sldLayoutId id="2147483723" r:id="rId47"/>
    <p:sldLayoutId id="2147483724" r:id="rId48"/>
    <p:sldLayoutId id="2147483725" r:id="rId49"/>
    <p:sldLayoutId id="2147483726" r:id="rId50"/>
    <p:sldLayoutId id="2147483727" r:id="rId51"/>
    <p:sldLayoutId id="2147483728" r:id="rId52"/>
    <p:sldLayoutId id="2147483729" r:id="rId53"/>
    <p:sldLayoutId id="2147483730" r:id="rId54"/>
    <p:sldLayoutId id="2147483731" r:id="rId55"/>
    <p:sldLayoutId id="2147483788" r:id="rId56"/>
  </p:sldLayoutIdLst>
  <p:hf sldNum="0" hdr="0" dt="0"/>
  <p:txStyles>
    <p:titleStyle>
      <a:lvl1pPr algn="l" defTabSz="914400" rtl="0" eaLnBrk="1" latinLnBrk="0" hangingPunct="1">
        <a:lnSpc>
          <a:spcPct val="90000"/>
        </a:lnSpc>
        <a:spcBef>
          <a:spcPct val="0"/>
        </a:spcBef>
        <a:buNone/>
        <a:defRPr sz="3200" b="1" i="0" kern="1200">
          <a:solidFill>
            <a:schemeClr val="tx2"/>
          </a:solidFill>
          <a:latin typeface="Equip Extended" panose="02000503030000020004" pitchFamily="2" charset="77"/>
          <a:ea typeface="+mj-ea"/>
          <a:cs typeface="+mj-cs"/>
        </a:defRPr>
      </a:lvl1pPr>
    </p:titleStyle>
    <p:bodyStyle>
      <a:lvl1pPr marL="228600" indent="-228600" algn="l" defTabSz="914400" rtl="0" eaLnBrk="1" latinLnBrk="0" hangingPunct="1">
        <a:lnSpc>
          <a:spcPct val="90000"/>
        </a:lnSpc>
        <a:spcBef>
          <a:spcPts val="1000"/>
        </a:spcBef>
        <a:buClr>
          <a:schemeClr val="tx1"/>
        </a:buClr>
        <a:buFont typeface="Arial" panose="020B0604020202020204" pitchFamily="34" charset="0"/>
        <a:buChar char="•"/>
        <a:defRPr sz="2000" b="0" i="0" kern="1200">
          <a:solidFill>
            <a:schemeClr val="tx2"/>
          </a:solidFill>
          <a:latin typeface="Equip Medium" panose="02000503030000020004" pitchFamily="2" charset="77"/>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1800" b="0" i="0" kern="1200">
          <a:solidFill>
            <a:schemeClr val="tx2"/>
          </a:solidFill>
          <a:latin typeface="Equip"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1600" b="0" i="0" kern="1200">
          <a:solidFill>
            <a:schemeClr val="tx2"/>
          </a:solidFill>
          <a:latin typeface="Equip"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1400" b="0" i="0" kern="1200">
          <a:solidFill>
            <a:schemeClr val="tx2"/>
          </a:solidFill>
          <a:latin typeface="Equip 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1200" b="0" i="0" kern="1200">
          <a:solidFill>
            <a:schemeClr val="tx2"/>
          </a:solidFill>
          <a:latin typeface="Equip 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B91D-EC1D-C843-823A-8776341F1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Click </a:t>
            </a:r>
            <a:r>
              <a:rPr lang="de-DE" dirty="0" err="1"/>
              <a:t>to</a:t>
            </a:r>
            <a:r>
              <a:rPr lang="de-DE" dirty="0"/>
              <a:t> </a:t>
            </a:r>
            <a:r>
              <a:rPr lang="de-DE" dirty="0" err="1"/>
              <a:t>edit</a:t>
            </a:r>
            <a:r>
              <a:rPr lang="de-DE" dirty="0"/>
              <a:t> Master title style</a:t>
            </a:r>
            <a:endParaRPr lang="en-PT" dirty="0"/>
          </a:p>
        </p:txBody>
      </p:sp>
      <p:sp>
        <p:nvSpPr>
          <p:cNvPr id="3" name="Text Placeholder 2">
            <a:extLst>
              <a:ext uri="{FF2B5EF4-FFF2-40B4-BE49-F238E27FC236}">
                <a16:creationId xmlns:a16="http://schemas.microsoft.com/office/drawing/2014/main" id="{F6CC87E8-CF73-C446-AD4C-FCBF625077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PT" dirty="0"/>
          </a:p>
        </p:txBody>
      </p:sp>
      <p:sp>
        <p:nvSpPr>
          <p:cNvPr id="4" name="Date Placeholder 3">
            <a:extLst>
              <a:ext uri="{FF2B5EF4-FFF2-40B4-BE49-F238E27FC236}">
                <a16:creationId xmlns:a16="http://schemas.microsoft.com/office/drawing/2014/main" id="{0A4DDBE4-667A-DD46-B17B-E7CB94041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b="0" i="0">
                <a:solidFill>
                  <a:schemeClr val="tx2"/>
                </a:solidFill>
                <a:latin typeface="Equip Light" panose="02000503000000020004" pitchFamily="2" charset="77"/>
              </a:defRPr>
            </a:lvl1pPr>
          </a:lstStyle>
          <a:p>
            <a:fld id="{EFC80696-FAF8-7A43-A227-9407CAA5A0D1}" type="datetimeFigureOut">
              <a:rPr lang="en-PT" smtClean="0"/>
              <a:pPr/>
              <a:t>03/12/2021</a:t>
            </a:fld>
            <a:endParaRPr lang="en-PT" dirty="0"/>
          </a:p>
        </p:txBody>
      </p:sp>
      <p:sp>
        <p:nvSpPr>
          <p:cNvPr id="5" name="Footer Placeholder 4">
            <a:extLst>
              <a:ext uri="{FF2B5EF4-FFF2-40B4-BE49-F238E27FC236}">
                <a16:creationId xmlns:a16="http://schemas.microsoft.com/office/drawing/2014/main" id="{898C6307-2D61-374D-941C-ED8DED0E4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b="0" i="0">
                <a:solidFill>
                  <a:schemeClr val="tx2"/>
                </a:solidFill>
                <a:latin typeface="Equip Light" panose="02000503000000020004" pitchFamily="2" charset="77"/>
              </a:defRPr>
            </a:lvl1pPr>
          </a:lstStyle>
          <a:p>
            <a:endParaRPr lang="en-PT"/>
          </a:p>
        </p:txBody>
      </p:sp>
      <p:sp>
        <p:nvSpPr>
          <p:cNvPr id="6" name="Slide Number Placeholder 5">
            <a:extLst>
              <a:ext uri="{FF2B5EF4-FFF2-40B4-BE49-F238E27FC236}">
                <a16:creationId xmlns:a16="http://schemas.microsoft.com/office/drawing/2014/main" id="{031F51C9-0908-E04C-899D-AF69692CE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b="0" i="0">
                <a:solidFill>
                  <a:schemeClr val="tx2"/>
                </a:solidFill>
                <a:latin typeface="Equip Light" panose="02000503000000020004" pitchFamily="2" charset="77"/>
              </a:defRPr>
            </a:lvl1pPr>
          </a:lstStyle>
          <a:p>
            <a:fld id="{94EE45FB-11CC-594D-B3F6-AACB8EE154A1}" type="slidenum">
              <a:rPr lang="en-PT" smtClean="0"/>
              <a:pPr/>
              <a:t>‹#›</a:t>
            </a:fld>
            <a:endParaRPr lang="en-PT"/>
          </a:p>
        </p:txBody>
      </p:sp>
    </p:spTree>
    <p:extLst>
      <p:ext uri="{BB962C8B-B14F-4D97-AF65-F5344CB8AC3E}">
        <p14:creationId xmlns:p14="http://schemas.microsoft.com/office/powerpoint/2010/main" val="251032320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 id="2147483762" r:id="rId30"/>
    <p:sldLayoutId id="2147483763" r:id="rId31"/>
    <p:sldLayoutId id="2147483764" r:id="rId32"/>
    <p:sldLayoutId id="2147483765" r:id="rId33"/>
    <p:sldLayoutId id="2147483766" r:id="rId34"/>
    <p:sldLayoutId id="2147483767" r:id="rId35"/>
    <p:sldLayoutId id="2147483768" r:id="rId36"/>
    <p:sldLayoutId id="2147483769" r:id="rId37"/>
    <p:sldLayoutId id="2147483770" r:id="rId38"/>
    <p:sldLayoutId id="2147483771" r:id="rId39"/>
    <p:sldLayoutId id="2147483772" r:id="rId40"/>
    <p:sldLayoutId id="2147483773" r:id="rId41"/>
    <p:sldLayoutId id="2147483774" r:id="rId42"/>
    <p:sldLayoutId id="2147483775" r:id="rId43"/>
    <p:sldLayoutId id="2147483776" r:id="rId44"/>
    <p:sldLayoutId id="2147483777" r:id="rId45"/>
    <p:sldLayoutId id="2147483778" r:id="rId46"/>
    <p:sldLayoutId id="2147483779" r:id="rId47"/>
    <p:sldLayoutId id="2147483780" r:id="rId48"/>
    <p:sldLayoutId id="2147483781" r:id="rId49"/>
    <p:sldLayoutId id="2147483782" r:id="rId50"/>
    <p:sldLayoutId id="2147483783" r:id="rId51"/>
    <p:sldLayoutId id="2147483784" r:id="rId52"/>
    <p:sldLayoutId id="2147483785" r:id="rId53"/>
    <p:sldLayoutId id="2147483786" r:id="rId54"/>
    <p:sldLayoutId id="2147483787" r:id="rId55"/>
  </p:sldLayoutIdLst>
  <p:hf sldNum="0" hdr="0" dt="0"/>
  <p:txStyles>
    <p:titleStyle>
      <a:lvl1pPr algn="l" defTabSz="914400" rtl="0" eaLnBrk="1" latinLnBrk="0" hangingPunct="1">
        <a:lnSpc>
          <a:spcPct val="90000"/>
        </a:lnSpc>
        <a:spcBef>
          <a:spcPct val="0"/>
        </a:spcBef>
        <a:buNone/>
        <a:defRPr sz="3200" b="1" i="0" kern="1200">
          <a:solidFill>
            <a:schemeClr val="tx2"/>
          </a:solidFill>
          <a:latin typeface="Equip Extended" panose="02000503030000020004" pitchFamily="2" charset="77"/>
          <a:ea typeface="+mj-ea"/>
          <a:cs typeface="+mj-cs"/>
        </a:defRPr>
      </a:lvl1pPr>
    </p:titleStyle>
    <p:bodyStyle>
      <a:lvl1pPr marL="228600" indent="-228600" algn="l" defTabSz="914400" rtl="0" eaLnBrk="1" latinLnBrk="0" hangingPunct="1">
        <a:lnSpc>
          <a:spcPct val="90000"/>
        </a:lnSpc>
        <a:spcBef>
          <a:spcPts val="1000"/>
        </a:spcBef>
        <a:buClr>
          <a:schemeClr val="tx1"/>
        </a:buClr>
        <a:buFont typeface="Arial" panose="020B0604020202020204" pitchFamily="34" charset="0"/>
        <a:buChar char="•"/>
        <a:defRPr sz="2000" b="0" i="0" kern="1200">
          <a:solidFill>
            <a:schemeClr val="tx2"/>
          </a:solidFill>
          <a:latin typeface="Equip Medium" panose="02000503030000020004" pitchFamily="2" charset="77"/>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1800" b="0" i="0" kern="1200">
          <a:solidFill>
            <a:schemeClr val="tx2"/>
          </a:solidFill>
          <a:latin typeface="Equip"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1600" b="0" i="0" kern="1200">
          <a:solidFill>
            <a:schemeClr val="tx2"/>
          </a:solidFill>
          <a:latin typeface="Equip"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1400" b="0" i="0" kern="1200">
          <a:solidFill>
            <a:schemeClr val="tx2"/>
          </a:solidFill>
          <a:latin typeface="Equip 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1200" b="0" i="0" kern="1200">
          <a:solidFill>
            <a:schemeClr val="tx2"/>
          </a:solidFill>
          <a:latin typeface="Equip 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55.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20.xml"/><Relationship Id="rId4"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2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2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23.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26.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27.xml"/><Relationship Id="rId4" Type="http://schemas.openxmlformats.org/officeDocument/2006/relationships/comments" Target="../comments/commen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28.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55.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30.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5.xml"/><Relationship Id="rId6" Type="http://schemas.openxmlformats.org/officeDocument/2006/relationships/hyperlink" Target="http://en.wikipedia.org/wiki/Argument_(computer_science)" TargetMode="External"/><Relationship Id="rId5" Type="http://schemas.openxmlformats.org/officeDocument/2006/relationships/hyperlink" Target="http://en.wikipedia.org/wiki/Executable_code" TargetMode="External"/><Relationship Id="rId4" Type="http://schemas.openxmlformats.org/officeDocument/2006/relationships/hyperlink" Target="http://en.wikipedia.org/wiki/Computer_programmi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11.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a:xfrm>
            <a:off x="734858" y="2251870"/>
            <a:ext cx="9139788" cy="2780288"/>
          </a:xfrm>
        </p:spPr>
        <p:txBody>
          <a:bodyPr>
            <a:normAutofit/>
          </a:bodyPr>
          <a:lstStyle/>
          <a:p>
            <a:pPr>
              <a:lnSpc>
                <a:spcPct val="90000"/>
              </a:lnSpc>
            </a:pPr>
            <a:r>
              <a:rPr lang="en-US" sz="6000" dirty="0">
                <a:solidFill>
                  <a:schemeClr val="tx2"/>
                </a:solidFill>
              </a:rPr>
              <a:t>Remote Learning C#</a:t>
            </a:r>
            <a:br>
              <a:rPr lang="en-US" sz="6000" dirty="0">
                <a:solidFill>
                  <a:schemeClr val="tx2"/>
                </a:solidFill>
              </a:rPr>
            </a:br>
            <a:br>
              <a:rPr lang="en-US" sz="6000" dirty="0">
                <a:solidFill>
                  <a:schemeClr val="tx2"/>
                </a:solidFill>
              </a:rPr>
            </a:br>
            <a:endParaRPr lang="en-US" sz="6000" dirty="0">
              <a:solidFill>
                <a:schemeClr val="tx2"/>
              </a:solidFill>
            </a:endParaRPr>
          </a:p>
        </p:txBody>
      </p:sp>
    </p:spTree>
    <p:extLst>
      <p:ext uri="{BB962C8B-B14F-4D97-AF65-F5344CB8AC3E}">
        <p14:creationId xmlns:p14="http://schemas.microsoft.com/office/powerpoint/2010/main" val="82418796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770465"/>
            <a:ext cx="10200249" cy="554901"/>
          </a:xfrm>
        </p:spPr>
        <p:txBody>
          <a:bodyPr/>
          <a:lstStyle/>
          <a:p>
            <a:r>
              <a:rPr lang="en-US" sz="2000" dirty="0">
                <a:solidFill>
                  <a:schemeClr val="bg1">
                    <a:lumMod val="50000"/>
                  </a:schemeClr>
                </a:solidFill>
                <a:latin typeface="+mn-lt"/>
                <a:ea typeface="+mn-ea"/>
                <a:cs typeface="+mn-cs"/>
              </a:rPr>
              <a:t>Lambda expressions - Syntax</a:t>
            </a:r>
          </a:p>
        </p:txBody>
      </p:sp>
      <p:sp>
        <p:nvSpPr>
          <p:cNvPr id="11" name="Rectangle 10">
            <a:extLst>
              <a:ext uri="{FF2B5EF4-FFF2-40B4-BE49-F238E27FC236}">
                <a16:creationId xmlns:a16="http://schemas.microsoft.com/office/drawing/2014/main" id="{A747CD0D-6ECF-4839-9BD8-7240377C8D00}"/>
              </a:ext>
            </a:extLst>
          </p:cNvPr>
          <p:cNvSpPr/>
          <p:nvPr/>
        </p:nvSpPr>
        <p:spPr>
          <a:xfrm>
            <a:off x="1039907" y="1478863"/>
            <a:ext cx="8824530" cy="646331"/>
          </a:xfrm>
          <a:prstGeom prst="rect">
            <a:avLst/>
          </a:prstGeom>
        </p:spPr>
        <p:txBody>
          <a:bodyPr wrap="square">
            <a:spAutoFit/>
          </a:bodyPr>
          <a:lstStyle/>
          <a:p>
            <a:pPr lvl="1"/>
            <a:r>
              <a:rPr lang="en-US" b="1" dirty="0">
                <a:solidFill>
                  <a:srgbClr val="171717"/>
                </a:solidFill>
                <a:latin typeface="SFMono-Regular"/>
              </a:rPr>
              <a:t>message =&gt; </a:t>
            </a:r>
            <a:r>
              <a:rPr lang="en-US" b="1" dirty="0" err="1">
                <a:solidFill>
                  <a:srgbClr val="171717"/>
                </a:solidFill>
                <a:latin typeface="SFMono-Regular"/>
              </a:rPr>
              <a:t>Console.WriteLine</a:t>
            </a:r>
            <a:r>
              <a:rPr lang="en-US" b="1" dirty="0">
                <a:solidFill>
                  <a:srgbClr val="171717"/>
                </a:solidFill>
                <a:latin typeface="SFMono-Regular"/>
              </a:rPr>
              <a:t>(message)</a:t>
            </a:r>
            <a:r>
              <a:rPr lang="en-US" dirty="0">
                <a:solidFill>
                  <a:srgbClr val="008000"/>
                </a:solidFill>
                <a:latin typeface="SFMono-Regular"/>
              </a:rPr>
              <a:t> </a:t>
            </a:r>
          </a:p>
          <a:p>
            <a:pPr lvl="1"/>
            <a:endParaRPr lang="en-US" dirty="0">
              <a:solidFill>
                <a:srgbClr val="171717"/>
              </a:solidFill>
              <a:latin typeface="SFMono-Regular"/>
            </a:endParaRPr>
          </a:p>
        </p:txBody>
      </p:sp>
      <p:sp>
        <p:nvSpPr>
          <p:cNvPr id="4" name="Rectangle 3">
            <a:extLst>
              <a:ext uri="{FF2B5EF4-FFF2-40B4-BE49-F238E27FC236}">
                <a16:creationId xmlns:a16="http://schemas.microsoft.com/office/drawing/2014/main" id="{F6AFFE66-F595-45AF-8B60-1D5457F5827F}"/>
              </a:ext>
            </a:extLst>
          </p:cNvPr>
          <p:cNvSpPr/>
          <p:nvPr/>
        </p:nvSpPr>
        <p:spPr>
          <a:xfrm>
            <a:off x="1962049" y="1909359"/>
            <a:ext cx="3490123" cy="369332"/>
          </a:xfrm>
          <a:prstGeom prst="rect">
            <a:avLst/>
          </a:prstGeom>
        </p:spPr>
        <p:txBody>
          <a:bodyPr wrap="none">
            <a:spAutoFit/>
          </a:bodyPr>
          <a:lstStyle/>
          <a:p>
            <a:r>
              <a:rPr lang="en-US" dirty="0"/>
              <a:t>input-parameter =&gt; expression</a:t>
            </a:r>
          </a:p>
        </p:txBody>
      </p:sp>
      <p:sp>
        <p:nvSpPr>
          <p:cNvPr id="13" name="Rectangle 12">
            <a:extLst>
              <a:ext uri="{FF2B5EF4-FFF2-40B4-BE49-F238E27FC236}">
                <a16:creationId xmlns:a16="http://schemas.microsoft.com/office/drawing/2014/main" id="{06029A51-739A-45B5-9167-9C9BDDD96DC6}"/>
              </a:ext>
            </a:extLst>
          </p:cNvPr>
          <p:cNvSpPr/>
          <p:nvPr/>
        </p:nvSpPr>
        <p:spPr>
          <a:xfrm>
            <a:off x="1039907" y="2629172"/>
            <a:ext cx="8824530" cy="646331"/>
          </a:xfrm>
          <a:prstGeom prst="rect">
            <a:avLst/>
          </a:prstGeom>
        </p:spPr>
        <p:txBody>
          <a:bodyPr wrap="square">
            <a:spAutoFit/>
          </a:bodyPr>
          <a:lstStyle/>
          <a:p>
            <a:pPr lvl="1"/>
            <a:r>
              <a:rPr lang="en-US" b="1" dirty="0">
                <a:solidFill>
                  <a:srgbClr val="171717"/>
                </a:solidFill>
                <a:latin typeface="SFMono-Regular"/>
              </a:rPr>
              <a:t>(</a:t>
            </a:r>
            <a:r>
              <a:rPr lang="en-US" b="1" dirty="0" err="1">
                <a:solidFill>
                  <a:srgbClr val="171717"/>
                </a:solidFill>
                <a:latin typeface="SFMono-Regular"/>
              </a:rPr>
              <a:t>message,secondMessage</a:t>
            </a:r>
            <a:r>
              <a:rPr lang="en-US" b="1" dirty="0">
                <a:solidFill>
                  <a:srgbClr val="171717"/>
                </a:solidFill>
                <a:latin typeface="SFMono-Regular"/>
              </a:rPr>
              <a:t>) =&gt; </a:t>
            </a:r>
            <a:r>
              <a:rPr lang="en-US" b="1" dirty="0" err="1">
                <a:solidFill>
                  <a:srgbClr val="171717"/>
                </a:solidFill>
                <a:latin typeface="SFMono-Regular"/>
              </a:rPr>
              <a:t>Console.WriteLine</a:t>
            </a:r>
            <a:r>
              <a:rPr lang="en-US" b="1" dirty="0">
                <a:solidFill>
                  <a:srgbClr val="171717"/>
                </a:solidFill>
                <a:latin typeface="SFMono-Regular"/>
              </a:rPr>
              <a:t>(message + “ and “ + </a:t>
            </a:r>
            <a:r>
              <a:rPr lang="en-US" b="1" dirty="0" err="1">
                <a:solidFill>
                  <a:srgbClr val="171717"/>
                </a:solidFill>
                <a:latin typeface="SFMono-Regular"/>
              </a:rPr>
              <a:t>secondMessage</a:t>
            </a:r>
            <a:r>
              <a:rPr lang="en-US" b="1" dirty="0">
                <a:solidFill>
                  <a:srgbClr val="171717"/>
                </a:solidFill>
                <a:latin typeface="SFMono-Regular"/>
              </a:rPr>
              <a:t>)</a:t>
            </a:r>
            <a:r>
              <a:rPr lang="en-US" dirty="0">
                <a:solidFill>
                  <a:srgbClr val="008000"/>
                </a:solidFill>
                <a:latin typeface="SFMono-Regular"/>
              </a:rPr>
              <a:t> </a:t>
            </a:r>
          </a:p>
          <a:p>
            <a:pPr lvl="1"/>
            <a:endParaRPr lang="en-US" dirty="0">
              <a:solidFill>
                <a:srgbClr val="171717"/>
              </a:solidFill>
              <a:latin typeface="SFMono-Regular"/>
            </a:endParaRPr>
          </a:p>
        </p:txBody>
      </p:sp>
      <p:sp>
        <p:nvSpPr>
          <p:cNvPr id="14" name="Rectangle 13">
            <a:extLst>
              <a:ext uri="{FF2B5EF4-FFF2-40B4-BE49-F238E27FC236}">
                <a16:creationId xmlns:a16="http://schemas.microsoft.com/office/drawing/2014/main" id="{828C8BFE-F541-45CD-8874-26C324271284}"/>
              </a:ext>
            </a:extLst>
          </p:cNvPr>
          <p:cNvSpPr/>
          <p:nvPr/>
        </p:nvSpPr>
        <p:spPr>
          <a:xfrm>
            <a:off x="1962049" y="3059668"/>
            <a:ext cx="3666453" cy="369332"/>
          </a:xfrm>
          <a:prstGeom prst="rect">
            <a:avLst/>
          </a:prstGeom>
        </p:spPr>
        <p:txBody>
          <a:bodyPr wrap="none">
            <a:spAutoFit/>
          </a:bodyPr>
          <a:lstStyle/>
          <a:p>
            <a:r>
              <a:rPr lang="en-US" dirty="0"/>
              <a:t>(input-parameters) =&gt; expression</a:t>
            </a:r>
          </a:p>
        </p:txBody>
      </p:sp>
      <p:sp>
        <p:nvSpPr>
          <p:cNvPr id="15" name="Rectangle 14">
            <a:extLst>
              <a:ext uri="{FF2B5EF4-FFF2-40B4-BE49-F238E27FC236}">
                <a16:creationId xmlns:a16="http://schemas.microsoft.com/office/drawing/2014/main" id="{3385A17C-6638-480F-8924-6A6506E617E4}"/>
              </a:ext>
            </a:extLst>
          </p:cNvPr>
          <p:cNvSpPr/>
          <p:nvPr/>
        </p:nvSpPr>
        <p:spPr>
          <a:xfrm>
            <a:off x="1039907" y="3625984"/>
            <a:ext cx="8824530" cy="1754326"/>
          </a:xfrm>
          <a:prstGeom prst="rect">
            <a:avLst/>
          </a:prstGeom>
        </p:spPr>
        <p:txBody>
          <a:bodyPr wrap="square">
            <a:spAutoFit/>
          </a:bodyPr>
          <a:lstStyle/>
          <a:p>
            <a:pPr lvl="1"/>
            <a:r>
              <a:rPr lang="en-US" b="1" dirty="0">
                <a:solidFill>
                  <a:srgbClr val="171717"/>
                </a:solidFill>
                <a:latin typeface="SFMono-Regular"/>
              </a:rPr>
              <a:t>(</a:t>
            </a:r>
            <a:r>
              <a:rPr lang="en-US" b="1" dirty="0" err="1">
                <a:solidFill>
                  <a:srgbClr val="171717"/>
                </a:solidFill>
                <a:latin typeface="SFMono-Regular"/>
              </a:rPr>
              <a:t>message,secondMessage</a:t>
            </a:r>
            <a:r>
              <a:rPr lang="en-US" b="1" dirty="0">
                <a:solidFill>
                  <a:srgbClr val="171717"/>
                </a:solidFill>
                <a:latin typeface="SFMono-Regular"/>
              </a:rPr>
              <a:t>) =&gt;</a:t>
            </a:r>
          </a:p>
          <a:p>
            <a:pPr lvl="1"/>
            <a:r>
              <a:rPr lang="en-US" b="1" dirty="0">
                <a:solidFill>
                  <a:srgbClr val="171717"/>
                </a:solidFill>
                <a:latin typeface="SFMono-Regular"/>
              </a:rPr>
              <a:t>{</a:t>
            </a:r>
          </a:p>
          <a:p>
            <a:pPr lvl="2"/>
            <a:r>
              <a:rPr lang="en-US" b="1" dirty="0">
                <a:solidFill>
                  <a:srgbClr val="171717"/>
                </a:solidFill>
                <a:latin typeface="SFMono-Regular"/>
              </a:rPr>
              <a:t> </a:t>
            </a:r>
            <a:r>
              <a:rPr lang="en-US" b="1" dirty="0" err="1">
                <a:solidFill>
                  <a:srgbClr val="171717"/>
                </a:solidFill>
                <a:latin typeface="SFMono-Regular"/>
              </a:rPr>
              <a:t>Console.WriteLine</a:t>
            </a:r>
            <a:r>
              <a:rPr lang="en-US" b="1" dirty="0">
                <a:solidFill>
                  <a:srgbClr val="171717"/>
                </a:solidFill>
                <a:latin typeface="SFMono-Regular"/>
              </a:rPr>
              <a:t>(message);</a:t>
            </a:r>
          </a:p>
          <a:p>
            <a:pPr lvl="2"/>
            <a:r>
              <a:rPr lang="en-US" b="1" dirty="0">
                <a:solidFill>
                  <a:srgbClr val="171717"/>
                </a:solidFill>
                <a:latin typeface="SFMono-Regular"/>
              </a:rPr>
              <a:t> </a:t>
            </a:r>
            <a:r>
              <a:rPr lang="en-US" b="1" dirty="0" err="1">
                <a:solidFill>
                  <a:srgbClr val="171717"/>
                </a:solidFill>
                <a:latin typeface="SFMono-Regular"/>
              </a:rPr>
              <a:t>Console.WriteLine</a:t>
            </a:r>
            <a:r>
              <a:rPr lang="en-US" b="1" dirty="0">
                <a:solidFill>
                  <a:srgbClr val="171717"/>
                </a:solidFill>
                <a:latin typeface="SFMono-Regular"/>
              </a:rPr>
              <a:t>(“Also: “ + </a:t>
            </a:r>
            <a:r>
              <a:rPr lang="en-US" b="1" dirty="0" err="1">
                <a:solidFill>
                  <a:srgbClr val="171717"/>
                </a:solidFill>
                <a:latin typeface="SFMono-Regular"/>
              </a:rPr>
              <a:t>secondMessage</a:t>
            </a:r>
            <a:r>
              <a:rPr lang="en-US" b="1" dirty="0">
                <a:solidFill>
                  <a:srgbClr val="171717"/>
                </a:solidFill>
                <a:latin typeface="SFMono-Regular"/>
              </a:rPr>
              <a:t>);</a:t>
            </a:r>
          </a:p>
          <a:p>
            <a:pPr lvl="1"/>
            <a:r>
              <a:rPr lang="en-US" b="1" dirty="0">
                <a:solidFill>
                  <a:srgbClr val="171717"/>
                </a:solidFill>
                <a:latin typeface="SFMono-Regular"/>
              </a:rPr>
              <a:t>}</a:t>
            </a:r>
            <a:r>
              <a:rPr lang="en-US" dirty="0">
                <a:solidFill>
                  <a:srgbClr val="008000"/>
                </a:solidFill>
                <a:latin typeface="SFMono-Regular"/>
              </a:rPr>
              <a:t> </a:t>
            </a:r>
          </a:p>
          <a:p>
            <a:pPr lvl="1"/>
            <a:endParaRPr lang="en-US" dirty="0">
              <a:solidFill>
                <a:srgbClr val="171717"/>
              </a:solidFill>
              <a:latin typeface="SFMono-Regular"/>
            </a:endParaRPr>
          </a:p>
        </p:txBody>
      </p:sp>
      <p:sp>
        <p:nvSpPr>
          <p:cNvPr id="17" name="Rectangle 16">
            <a:extLst>
              <a:ext uri="{FF2B5EF4-FFF2-40B4-BE49-F238E27FC236}">
                <a16:creationId xmlns:a16="http://schemas.microsoft.com/office/drawing/2014/main" id="{80A7682C-FB94-4959-A7CD-EB84DD984BD3}"/>
              </a:ext>
            </a:extLst>
          </p:cNvPr>
          <p:cNvSpPr/>
          <p:nvPr/>
        </p:nvSpPr>
        <p:spPr>
          <a:xfrm>
            <a:off x="1962048" y="5100329"/>
            <a:ext cx="2754280" cy="1200329"/>
          </a:xfrm>
          <a:prstGeom prst="rect">
            <a:avLst/>
          </a:prstGeom>
        </p:spPr>
        <p:txBody>
          <a:bodyPr wrap="none">
            <a:spAutoFit/>
          </a:bodyPr>
          <a:lstStyle/>
          <a:p>
            <a:r>
              <a:rPr lang="en-US" dirty="0"/>
              <a:t>(input-parameters) =&gt;</a:t>
            </a:r>
          </a:p>
          <a:p>
            <a:r>
              <a:rPr lang="en-US" dirty="0"/>
              <a:t>{</a:t>
            </a:r>
          </a:p>
          <a:p>
            <a:r>
              <a:rPr lang="en-US" dirty="0"/>
              <a:t>  sequence of statements</a:t>
            </a:r>
          </a:p>
          <a:p>
            <a:r>
              <a:rPr lang="en-US" dirty="0"/>
              <a:t>}</a:t>
            </a:r>
          </a:p>
        </p:txBody>
      </p:sp>
    </p:spTree>
    <p:extLst>
      <p:ext uri="{BB962C8B-B14F-4D97-AF65-F5344CB8AC3E}">
        <p14:creationId xmlns:p14="http://schemas.microsoft.com/office/powerpoint/2010/main" val="369201835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770465"/>
            <a:ext cx="10200249" cy="554901"/>
          </a:xfrm>
        </p:spPr>
        <p:txBody>
          <a:bodyPr/>
          <a:lstStyle/>
          <a:p>
            <a:r>
              <a:rPr lang="en-US" sz="2000" dirty="0">
                <a:solidFill>
                  <a:schemeClr val="bg1">
                    <a:lumMod val="50000"/>
                  </a:schemeClr>
                </a:solidFill>
                <a:latin typeface="+mn-lt"/>
                <a:ea typeface="+mn-ea"/>
                <a:cs typeface="+mn-cs"/>
              </a:rPr>
              <a:t>Extension Methods</a:t>
            </a:r>
          </a:p>
        </p:txBody>
      </p:sp>
      <p:sp>
        <p:nvSpPr>
          <p:cNvPr id="3" name="Rectangle 2">
            <a:extLst>
              <a:ext uri="{FF2B5EF4-FFF2-40B4-BE49-F238E27FC236}">
                <a16:creationId xmlns:a16="http://schemas.microsoft.com/office/drawing/2014/main" id="{302AED64-4D20-4E23-80FB-5A74AE9E912F}"/>
              </a:ext>
            </a:extLst>
          </p:cNvPr>
          <p:cNvSpPr/>
          <p:nvPr/>
        </p:nvSpPr>
        <p:spPr>
          <a:xfrm>
            <a:off x="1192304" y="1560782"/>
            <a:ext cx="8767483" cy="1200329"/>
          </a:xfrm>
          <a:prstGeom prst="rect">
            <a:avLst/>
          </a:prstGeom>
        </p:spPr>
        <p:txBody>
          <a:bodyPr wrap="square">
            <a:spAutoFit/>
          </a:bodyPr>
          <a:lstStyle/>
          <a:p>
            <a:r>
              <a:rPr lang="en-US"/>
              <a:t>Extension methods enable you to "add" methods to </a:t>
            </a:r>
            <a:r>
              <a:rPr lang="en-US" b="1"/>
              <a:t>existing types without</a:t>
            </a:r>
            <a:r>
              <a:rPr lang="en-US"/>
              <a:t> creating a new derived type, recompiling, or otherwise </a:t>
            </a:r>
            <a:r>
              <a:rPr lang="en-US" b="1"/>
              <a:t>modifying the original type</a:t>
            </a:r>
            <a:r>
              <a:rPr lang="en-US"/>
              <a:t>. Extension methods are static methods, but they're called as if they were instance methods on the extended type</a:t>
            </a:r>
          </a:p>
        </p:txBody>
      </p:sp>
    </p:spTree>
    <p:extLst>
      <p:ext uri="{BB962C8B-B14F-4D97-AF65-F5344CB8AC3E}">
        <p14:creationId xmlns:p14="http://schemas.microsoft.com/office/powerpoint/2010/main" val="204815946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770465"/>
            <a:ext cx="10200249" cy="554901"/>
          </a:xfrm>
        </p:spPr>
        <p:txBody>
          <a:bodyPr/>
          <a:lstStyle/>
          <a:p>
            <a:r>
              <a:rPr lang="en-US" sz="2000" dirty="0">
                <a:solidFill>
                  <a:schemeClr val="bg1">
                    <a:lumMod val="50000"/>
                  </a:schemeClr>
                </a:solidFill>
                <a:latin typeface="+mn-lt"/>
                <a:ea typeface="+mn-ea"/>
                <a:cs typeface="+mn-cs"/>
              </a:rPr>
              <a:t>Extension Methods</a:t>
            </a:r>
          </a:p>
        </p:txBody>
      </p:sp>
      <p:sp>
        <p:nvSpPr>
          <p:cNvPr id="3" name="Rectangle 2">
            <a:extLst>
              <a:ext uri="{FF2B5EF4-FFF2-40B4-BE49-F238E27FC236}">
                <a16:creationId xmlns:a16="http://schemas.microsoft.com/office/drawing/2014/main" id="{302AED64-4D20-4E23-80FB-5A74AE9E912F}"/>
              </a:ext>
            </a:extLst>
          </p:cNvPr>
          <p:cNvSpPr/>
          <p:nvPr/>
        </p:nvSpPr>
        <p:spPr>
          <a:xfrm>
            <a:off x="1192304" y="1560782"/>
            <a:ext cx="8767483" cy="1200329"/>
          </a:xfrm>
          <a:prstGeom prst="rect">
            <a:avLst/>
          </a:prstGeom>
        </p:spPr>
        <p:txBody>
          <a:bodyPr wrap="square">
            <a:spAutoFit/>
          </a:bodyPr>
          <a:lstStyle/>
          <a:p>
            <a:r>
              <a:rPr lang="en-US"/>
              <a:t>Extension methods enable you to "add" methods to </a:t>
            </a:r>
            <a:r>
              <a:rPr lang="en-US" b="1"/>
              <a:t>existing types without</a:t>
            </a:r>
            <a:r>
              <a:rPr lang="en-US"/>
              <a:t> creating a new derived type, recompiling, or otherwise </a:t>
            </a:r>
            <a:r>
              <a:rPr lang="en-US" b="1"/>
              <a:t>modifying the original type</a:t>
            </a:r>
            <a:r>
              <a:rPr lang="en-US"/>
              <a:t>. Extension methods are static methods, but they're called as if they were instance methods on the extended type</a:t>
            </a:r>
          </a:p>
        </p:txBody>
      </p:sp>
      <p:sp>
        <p:nvSpPr>
          <p:cNvPr id="4" name="Rectangle 3">
            <a:extLst>
              <a:ext uri="{FF2B5EF4-FFF2-40B4-BE49-F238E27FC236}">
                <a16:creationId xmlns:a16="http://schemas.microsoft.com/office/drawing/2014/main" id="{4775C65E-97F0-4452-8C5B-1019BE148085}"/>
              </a:ext>
            </a:extLst>
          </p:cNvPr>
          <p:cNvSpPr/>
          <p:nvPr/>
        </p:nvSpPr>
        <p:spPr>
          <a:xfrm>
            <a:off x="1541928" y="3246147"/>
            <a:ext cx="8767483" cy="1200329"/>
          </a:xfrm>
          <a:prstGeom prst="rect">
            <a:avLst/>
          </a:prstGeom>
        </p:spPr>
        <p:txBody>
          <a:bodyPr wrap="square">
            <a:spAutoFit/>
          </a:bodyPr>
          <a:lstStyle/>
          <a:p>
            <a:r>
              <a:rPr lang="en-US"/>
              <a:t>So, extension methods are useful when:</a:t>
            </a:r>
          </a:p>
          <a:p>
            <a:r>
              <a:rPr lang="en-US"/>
              <a:t>	- we don’t want to change/extend a type</a:t>
            </a:r>
          </a:p>
          <a:p>
            <a:r>
              <a:rPr lang="en-US"/>
              <a:t>	- the type we want to add a functionality to is </a:t>
            </a:r>
            <a:r>
              <a:rPr lang="en-US" b="1"/>
              <a:t>sealed</a:t>
            </a:r>
          </a:p>
          <a:p>
            <a:r>
              <a:rPr lang="en-US" b="1"/>
              <a:t>	</a:t>
            </a:r>
            <a:r>
              <a:rPr lang="en-US"/>
              <a:t>- the type we want to add a functionality to is a </a:t>
            </a:r>
            <a:r>
              <a:rPr lang="en-US" b="1"/>
              <a:t>struct</a:t>
            </a:r>
            <a:r>
              <a:rPr lang="en-US"/>
              <a:t>(sealed by default)</a:t>
            </a:r>
          </a:p>
        </p:txBody>
      </p:sp>
    </p:spTree>
    <p:extLst>
      <p:ext uri="{BB962C8B-B14F-4D97-AF65-F5344CB8AC3E}">
        <p14:creationId xmlns:p14="http://schemas.microsoft.com/office/powerpoint/2010/main" val="403621793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770465"/>
            <a:ext cx="10200249" cy="554901"/>
          </a:xfrm>
        </p:spPr>
        <p:txBody>
          <a:bodyPr/>
          <a:lstStyle/>
          <a:p>
            <a:r>
              <a:rPr lang="en-US" sz="2000" dirty="0">
                <a:solidFill>
                  <a:schemeClr val="bg1">
                    <a:lumMod val="50000"/>
                  </a:schemeClr>
                </a:solidFill>
                <a:latin typeface="+mn-lt"/>
                <a:ea typeface="+mn-ea"/>
                <a:cs typeface="+mn-cs"/>
              </a:rPr>
              <a:t>Extension Methods</a:t>
            </a:r>
          </a:p>
        </p:txBody>
      </p:sp>
      <p:sp>
        <p:nvSpPr>
          <p:cNvPr id="5" name="Rectangle 4">
            <a:extLst>
              <a:ext uri="{FF2B5EF4-FFF2-40B4-BE49-F238E27FC236}">
                <a16:creationId xmlns:a16="http://schemas.microsoft.com/office/drawing/2014/main" id="{FD33461E-8454-4765-8567-D6B7DDB2A551}"/>
              </a:ext>
            </a:extLst>
          </p:cNvPr>
          <p:cNvSpPr/>
          <p:nvPr/>
        </p:nvSpPr>
        <p:spPr>
          <a:xfrm>
            <a:off x="1502946" y="2376319"/>
            <a:ext cx="1491267" cy="1205081"/>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u="sng" err="1"/>
              <a:t>MyType</a:t>
            </a:r>
            <a:endParaRPr lang="en-US" sz="1400" u="sng"/>
          </a:p>
          <a:p>
            <a:r>
              <a:rPr lang="en-US" sz="1400"/>
              <a:t>Method()</a:t>
            </a:r>
          </a:p>
        </p:txBody>
      </p:sp>
      <p:sp>
        <p:nvSpPr>
          <p:cNvPr id="6" name="Rectangle 5">
            <a:extLst>
              <a:ext uri="{FF2B5EF4-FFF2-40B4-BE49-F238E27FC236}">
                <a16:creationId xmlns:a16="http://schemas.microsoft.com/office/drawing/2014/main" id="{64011B09-C7FB-423B-8A6B-F59DD84BF08E}"/>
              </a:ext>
            </a:extLst>
          </p:cNvPr>
          <p:cNvSpPr/>
          <p:nvPr/>
        </p:nvSpPr>
        <p:spPr>
          <a:xfrm>
            <a:off x="6406638" y="1916541"/>
            <a:ext cx="2342914" cy="198120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u="sng" dirty="0" err="1"/>
              <a:t>MyTypeExtensions</a:t>
            </a:r>
            <a:endParaRPr lang="en-US" sz="1400" u="sng" dirty="0"/>
          </a:p>
          <a:p>
            <a:pPr algn="ctr"/>
            <a:endParaRPr lang="en-US" sz="1400" u="sng" dirty="0"/>
          </a:p>
          <a:p>
            <a:pPr algn="ctr"/>
            <a:endParaRPr lang="en-US" sz="1400" u="sng" dirty="0"/>
          </a:p>
          <a:p>
            <a:pPr algn="ctr"/>
            <a:endParaRPr lang="en-US" sz="1400" u="sng" dirty="0"/>
          </a:p>
          <a:p>
            <a:r>
              <a:rPr lang="en-US" sz="1400" dirty="0" err="1"/>
              <a:t>ExtensionMethod</a:t>
            </a:r>
            <a:r>
              <a:rPr lang="en-US" sz="1400" dirty="0"/>
              <a:t>(…)</a:t>
            </a:r>
          </a:p>
        </p:txBody>
      </p:sp>
      <p:sp>
        <p:nvSpPr>
          <p:cNvPr id="7" name="Arrow: Left-Right 6">
            <a:extLst>
              <a:ext uri="{FF2B5EF4-FFF2-40B4-BE49-F238E27FC236}">
                <a16:creationId xmlns:a16="http://schemas.microsoft.com/office/drawing/2014/main" id="{8A1765F7-F3C8-48DA-8075-7DB1CEAB704F}"/>
              </a:ext>
            </a:extLst>
          </p:cNvPr>
          <p:cNvSpPr/>
          <p:nvPr/>
        </p:nvSpPr>
        <p:spPr>
          <a:xfrm rot="464509">
            <a:off x="3200401" y="3071459"/>
            <a:ext cx="3000050" cy="309282"/>
          </a:xfrm>
          <a:prstGeom prst="leftRightArrow">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EE57C62F-65F1-4286-A004-01E6A3A4FBE1}"/>
              </a:ext>
            </a:extLst>
          </p:cNvPr>
          <p:cNvSpPr/>
          <p:nvPr/>
        </p:nvSpPr>
        <p:spPr>
          <a:xfrm>
            <a:off x="295835" y="4043081"/>
            <a:ext cx="10748683" cy="204445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dirty="0">
                <a:solidFill>
                  <a:schemeClr val="tx1"/>
                </a:solidFill>
              </a:rPr>
              <a:t>Main</a:t>
            </a:r>
          </a:p>
          <a:p>
            <a:pPr algn="r"/>
            <a:endParaRPr lang="en-US" dirty="0">
              <a:solidFill>
                <a:schemeClr val="tx1"/>
              </a:solidFill>
            </a:endParaRPr>
          </a:p>
          <a:p>
            <a:r>
              <a:rPr lang="en-US" dirty="0">
                <a:solidFill>
                  <a:schemeClr val="tx1"/>
                </a:solidFill>
              </a:rPr>
              <a:t>var </a:t>
            </a:r>
            <a:r>
              <a:rPr lang="en-US" dirty="0" err="1">
                <a:solidFill>
                  <a:schemeClr val="tx1"/>
                </a:solidFill>
              </a:rPr>
              <a:t>myObj</a:t>
            </a:r>
            <a:r>
              <a:rPr lang="en-US" dirty="0">
                <a:solidFill>
                  <a:schemeClr val="tx1"/>
                </a:solidFill>
              </a:rPr>
              <a:t> = new </a:t>
            </a:r>
            <a:r>
              <a:rPr lang="en-US" dirty="0" err="1">
                <a:solidFill>
                  <a:schemeClr val="tx1"/>
                </a:solidFill>
              </a:rPr>
              <a:t>MyType</a:t>
            </a:r>
            <a:r>
              <a:rPr lang="en-US" dirty="0">
                <a:solidFill>
                  <a:schemeClr val="tx1"/>
                </a:solidFill>
              </a:rPr>
              <a:t>();</a:t>
            </a:r>
          </a:p>
          <a:p>
            <a:r>
              <a:rPr lang="en-US" dirty="0" err="1">
                <a:solidFill>
                  <a:schemeClr val="tx1"/>
                </a:solidFill>
              </a:rPr>
              <a:t>myObj.ExtensionMethod</a:t>
            </a:r>
            <a:r>
              <a:rPr lang="en-US" dirty="0">
                <a:solidFill>
                  <a:schemeClr val="tx1"/>
                </a:solidFill>
              </a:rPr>
              <a:t>();</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9" name="Arrow: Left-Right 8">
            <a:extLst>
              <a:ext uri="{FF2B5EF4-FFF2-40B4-BE49-F238E27FC236}">
                <a16:creationId xmlns:a16="http://schemas.microsoft.com/office/drawing/2014/main" id="{6871B925-A127-4B47-B688-F9C1444BD417}"/>
              </a:ext>
            </a:extLst>
          </p:cNvPr>
          <p:cNvSpPr/>
          <p:nvPr/>
        </p:nvSpPr>
        <p:spPr>
          <a:xfrm rot="20181580">
            <a:off x="3116241" y="4263715"/>
            <a:ext cx="3257148" cy="309282"/>
          </a:xfrm>
          <a:prstGeom prst="leftRightArrow">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623843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770465"/>
            <a:ext cx="10200249" cy="554901"/>
          </a:xfrm>
        </p:spPr>
        <p:txBody>
          <a:bodyPr/>
          <a:lstStyle/>
          <a:p>
            <a:r>
              <a:rPr lang="en-US" sz="2000" dirty="0">
                <a:solidFill>
                  <a:schemeClr val="bg1">
                    <a:lumMod val="50000"/>
                  </a:schemeClr>
                </a:solidFill>
                <a:latin typeface="+mn-lt"/>
                <a:ea typeface="+mn-ea"/>
                <a:cs typeface="+mn-cs"/>
              </a:rPr>
              <a:t>Extension Methods</a:t>
            </a:r>
          </a:p>
        </p:txBody>
      </p:sp>
      <p:sp>
        <p:nvSpPr>
          <p:cNvPr id="5" name="Rectangle 4">
            <a:extLst>
              <a:ext uri="{FF2B5EF4-FFF2-40B4-BE49-F238E27FC236}">
                <a16:creationId xmlns:a16="http://schemas.microsoft.com/office/drawing/2014/main" id="{FD33461E-8454-4765-8567-D6B7DDB2A551}"/>
              </a:ext>
            </a:extLst>
          </p:cNvPr>
          <p:cNvSpPr/>
          <p:nvPr/>
        </p:nvSpPr>
        <p:spPr>
          <a:xfrm>
            <a:off x="1502946" y="2376319"/>
            <a:ext cx="1491267" cy="1205081"/>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u="sng" dirty="0" err="1">
                <a:solidFill>
                  <a:schemeClr val="lt1"/>
                </a:solidFill>
              </a:rPr>
              <a:t>MyType</a:t>
            </a:r>
            <a:endParaRPr lang="en-US" sz="1400" u="sng" dirty="0">
              <a:solidFill>
                <a:schemeClr val="lt1"/>
              </a:solidFill>
            </a:endParaRPr>
          </a:p>
          <a:p>
            <a:r>
              <a:rPr lang="en-US" sz="1400" dirty="0">
                <a:solidFill>
                  <a:schemeClr val="lt1"/>
                </a:solidFill>
              </a:rPr>
              <a:t>Method()</a:t>
            </a:r>
          </a:p>
        </p:txBody>
      </p:sp>
      <p:sp>
        <p:nvSpPr>
          <p:cNvPr id="8" name="Rectangle 7">
            <a:extLst>
              <a:ext uri="{FF2B5EF4-FFF2-40B4-BE49-F238E27FC236}">
                <a16:creationId xmlns:a16="http://schemas.microsoft.com/office/drawing/2014/main" id="{EE57C62F-65F1-4286-A004-01E6A3A4FBE1}"/>
              </a:ext>
            </a:extLst>
          </p:cNvPr>
          <p:cNvSpPr/>
          <p:nvPr/>
        </p:nvSpPr>
        <p:spPr>
          <a:xfrm>
            <a:off x="295835" y="4043081"/>
            <a:ext cx="10748683" cy="204445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dirty="0">
                <a:solidFill>
                  <a:schemeClr val="tx1"/>
                </a:solidFill>
              </a:rPr>
              <a:t>Main</a:t>
            </a:r>
          </a:p>
          <a:p>
            <a:endParaRPr lang="en-US" dirty="0">
              <a:solidFill>
                <a:schemeClr val="tx1"/>
              </a:solidFill>
            </a:endParaRPr>
          </a:p>
          <a:p>
            <a:r>
              <a:rPr lang="en-US" dirty="0">
                <a:solidFill>
                  <a:schemeClr val="tx1"/>
                </a:solidFill>
              </a:rPr>
              <a:t>var </a:t>
            </a:r>
            <a:r>
              <a:rPr lang="en-US" dirty="0" err="1">
                <a:solidFill>
                  <a:schemeClr val="tx1"/>
                </a:solidFill>
              </a:rPr>
              <a:t>myObj</a:t>
            </a:r>
            <a:r>
              <a:rPr lang="en-US" dirty="0">
                <a:solidFill>
                  <a:schemeClr val="tx1"/>
                </a:solidFill>
              </a:rPr>
              <a:t> = new </a:t>
            </a:r>
            <a:r>
              <a:rPr lang="en-US" dirty="0" err="1">
                <a:solidFill>
                  <a:schemeClr val="tx1"/>
                </a:solidFill>
              </a:rPr>
              <a:t>MyType</a:t>
            </a:r>
            <a:r>
              <a:rPr lang="en-US" dirty="0">
                <a:solidFill>
                  <a:schemeClr val="tx1"/>
                </a:solidFill>
              </a:rPr>
              <a:t>();</a:t>
            </a:r>
          </a:p>
          <a:p>
            <a:r>
              <a:rPr lang="en-US" dirty="0" err="1">
                <a:solidFill>
                  <a:schemeClr val="tx1"/>
                </a:solidFill>
              </a:rPr>
              <a:t>myObj.ExtensionMethod</a:t>
            </a:r>
            <a:r>
              <a:rPr lang="en-US" dirty="0">
                <a:solidFill>
                  <a:schemeClr val="tx1"/>
                </a:solidFill>
              </a:rPr>
              <a:t>();</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3" name="Rectangle 2">
            <a:extLst>
              <a:ext uri="{FF2B5EF4-FFF2-40B4-BE49-F238E27FC236}">
                <a16:creationId xmlns:a16="http://schemas.microsoft.com/office/drawing/2014/main" id="{A461C9E4-662E-483B-84F1-67A00FAC9EC9}"/>
              </a:ext>
            </a:extLst>
          </p:cNvPr>
          <p:cNvSpPr/>
          <p:nvPr/>
        </p:nvSpPr>
        <p:spPr>
          <a:xfrm>
            <a:off x="4168587" y="1780915"/>
            <a:ext cx="7234517" cy="2031325"/>
          </a:xfrm>
          <a:prstGeom prst="rect">
            <a:avLst/>
          </a:prstGeom>
        </p:spPr>
        <p:txBody>
          <a:bodyPr wrap="square">
            <a:spAutoFit/>
          </a:bodyPr>
          <a:lstStyle/>
          <a:p>
            <a:r>
              <a:rPr lang="en-US" dirty="0">
                <a:solidFill>
                  <a:srgbClr val="0101FD"/>
                </a:solidFill>
                <a:latin typeface="SFMono-Regular"/>
              </a:rPr>
              <a:t>public</a:t>
            </a:r>
            <a:r>
              <a:rPr lang="en-US" dirty="0">
                <a:solidFill>
                  <a:srgbClr val="171717"/>
                </a:solidFill>
                <a:latin typeface="SFMono-Regular"/>
              </a:rPr>
              <a:t> </a:t>
            </a:r>
            <a:r>
              <a:rPr lang="en-US" dirty="0">
                <a:solidFill>
                  <a:srgbClr val="0101FD"/>
                </a:solidFill>
                <a:latin typeface="SFMono-Regular"/>
              </a:rPr>
              <a:t>static</a:t>
            </a:r>
            <a:r>
              <a:rPr lang="en-US" dirty="0">
                <a:solidFill>
                  <a:srgbClr val="171717"/>
                </a:solidFill>
                <a:latin typeface="SFMono-Regular"/>
              </a:rPr>
              <a:t> </a:t>
            </a:r>
            <a:r>
              <a:rPr lang="en-US" dirty="0">
                <a:solidFill>
                  <a:srgbClr val="0101FD"/>
                </a:solidFill>
                <a:latin typeface="SFMono-Regular"/>
              </a:rPr>
              <a:t>class</a:t>
            </a:r>
            <a:r>
              <a:rPr lang="en-US" dirty="0">
                <a:solidFill>
                  <a:srgbClr val="171717"/>
                </a:solidFill>
                <a:latin typeface="SFMono-Regular"/>
              </a:rPr>
              <a:t> </a:t>
            </a:r>
            <a:r>
              <a:rPr lang="en-US" dirty="0" err="1">
                <a:solidFill>
                  <a:srgbClr val="007D9A"/>
                </a:solidFill>
                <a:latin typeface="SFMono-Regular"/>
              </a:rPr>
              <a:t>MyTypeExtensions</a:t>
            </a:r>
            <a:r>
              <a:rPr lang="en-US" dirty="0">
                <a:solidFill>
                  <a:srgbClr val="171717"/>
                </a:solidFill>
                <a:latin typeface="SFMono-Regular"/>
              </a:rPr>
              <a:t> </a:t>
            </a:r>
          </a:p>
          <a:p>
            <a:r>
              <a:rPr lang="en-US" dirty="0">
                <a:solidFill>
                  <a:srgbClr val="171717"/>
                </a:solidFill>
                <a:latin typeface="SFMono-Regular"/>
              </a:rPr>
              <a:t>{ </a:t>
            </a:r>
          </a:p>
          <a:p>
            <a:pPr lvl="1"/>
            <a:r>
              <a:rPr lang="en-US" dirty="0">
                <a:solidFill>
                  <a:srgbClr val="0101FD"/>
                </a:solidFill>
                <a:latin typeface="SFMono-Regular"/>
              </a:rPr>
              <a:t>public</a:t>
            </a:r>
            <a:r>
              <a:rPr lang="en-US" dirty="0">
                <a:solidFill>
                  <a:srgbClr val="171717"/>
                </a:solidFill>
                <a:latin typeface="SFMono-Regular"/>
              </a:rPr>
              <a:t> </a:t>
            </a:r>
            <a:r>
              <a:rPr lang="en-US" dirty="0">
                <a:solidFill>
                  <a:srgbClr val="0101FD"/>
                </a:solidFill>
                <a:latin typeface="SFMono-Regular"/>
              </a:rPr>
              <a:t>static</a:t>
            </a:r>
            <a:r>
              <a:rPr lang="en-US" dirty="0">
                <a:solidFill>
                  <a:srgbClr val="171717"/>
                </a:solidFill>
                <a:latin typeface="SFMono-Regular"/>
              </a:rPr>
              <a:t> </a:t>
            </a:r>
            <a:r>
              <a:rPr lang="en-US" dirty="0">
                <a:solidFill>
                  <a:srgbClr val="0101FD"/>
                </a:solidFill>
                <a:latin typeface="SFMono-Regular"/>
              </a:rPr>
              <a:t>void</a:t>
            </a:r>
            <a:r>
              <a:rPr lang="en-US" dirty="0">
                <a:solidFill>
                  <a:srgbClr val="171717"/>
                </a:solidFill>
                <a:latin typeface="SFMono-Regular"/>
              </a:rPr>
              <a:t> </a:t>
            </a:r>
            <a:r>
              <a:rPr lang="en-US" dirty="0" err="1">
                <a:solidFill>
                  <a:srgbClr val="007D9A"/>
                </a:solidFill>
                <a:latin typeface="SFMono-Regular"/>
              </a:rPr>
              <a:t>ExtensionMethod</a:t>
            </a:r>
            <a:r>
              <a:rPr lang="en-US" dirty="0">
                <a:solidFill>
                  <a:srgbClr val="171717"/>
                </a:solidFill>
                <a:latin typeface="SFMono-Regular"/>
              </a:rPr>
              <a:t>(</a:t>
            </a:r>
            <a:r>
              <a:rPr lang="en-US" dirty="0">
                <a:solidFill>
                  <a:srgbClr val="0101FD"/>
                </a:solidFill>
                <a:latin typeface="SFMono-Regular"/>
              </a:rPr>
              <a:t>this</a:t>
            </a:r>
            <a:r>
              <a:rPr lang="en-US" dirty="0">
                <a:solidFill>
                  <a:srgbClr val="171717"/>
                </a:solidFill>
                <a:latin typeface="SFMono-Regular"/>
              </a:rPr>
              <a:t> </a:t>
            </a:r>
            <a:r>
              <a:rPr lang="en-US" dirty="0" err="1">
                <a:solidFill>
                  <a:srgbClr val="171717"/>
                </a:solidFill>
                <a:latin typeface="SFMono-Regular"/>
              </a:rPr>
              <a:t>MyType</a:t>
            </a:r>
            <a:r>
              <a:rPr lang="en-US" dirty="0">
                <a:solidFill>
                  <a:srgbClr val="171717"/>
                </a:solidFill>
                <a:latin typeface="SFMono-Regular"/>
              </a:rPr>
              <a:t> </a:t>
            </a:r>
            <a:r>
              <a:rPr lang="en-US" dirty="0" err="1">
                <a:solidFill>
                  <a:srgbClr val="171717"/>
                </a:solidFill>
                <a:latin typeface="SFMono-Regular"/>
              </a:rPr>
              <a:t>myTypeObject</a:t>
            </a:r>
            <a:r>
              <a:rPr lang="en-US" dirty="0">
                <a:solidFill>
                  <a:srgbClr val="171717"/>
                </a:solidFill>
                <a:latin typeface="SFMono-Regular"/>
              </a:rPr>
              <a:t>)</a:t>
            </a:r>
          </a:p>
          <a:p>
            <a:pPr lvl="1"/>
            <a:r>
              <a:rPr lang="en-US" dirty="0">
                <a:solidFill>
                  <a:srgbClr val="171717"/>
                </a:solidFill>
                <a:latin typeface="SFMono-Regular"/>
              </a:rPr>
              <a:t> { </a:t>
            </a:r>
          </a:p>
          <a:p>
            <a:pPr lvl="1"/>
            <a:r>
              <a:rPr lang="en-US" dirty="0">
                <a:solidFill>
                  <a:srgbClr val="171717"/>
                </a:solidFill>
                <a:latin typeface="SFMono-Regular"/>
              </a:rPr>
              <a:t>	</a:t>
            </a:r>
            <a:r>
              <a:rPr lang="en-US" dirty="0">
                <a:solidFill>
                  <a:srgbClr val="008000"/>
                </a:solidFill>
                <a:latin typeface="SFMono-Regular"/>
              </a:rPr>
              <a:t>// extension method code</a:t>
            </a:r>
          </a:p>
          <a:p>
            <a:pPr lvl="1"/>
            <a:r>
              <a:rPr lang="en-US" dirty="0">
                <a:solidFill>
                  <a:srgbClr val="171717"/>
                </a:solidFill>
                <a:latin typeface="SFMono-Regular"/>
              </a:rPr>
              <a:t> }</a:t>
            </a:r>
          </a:p>
          <a:p>
            <a:r>
              <a:rPr lang="en-US" dirty="0">
                <a:solidFill>
                  <a:srgbClr val="171717"/>
                </a:solidFill>
                <a:latin typeface="SFMono-Regular"/>
              </a:rPr>
              <a:t>}</a:t>
            </a:r>
            <a:endParaRPr lang="en-US" dirty="0"/>
          </a:p>
        </p:txBody>
      </p:sp>
      <p:sp>
        <p:nvSpPr>
          <p:cNvPr id="10" name="Rectangle 9">
            <a:extLst>
              <a:ext uri="{FF2B5EF4-FFF2-40B4-BE49-F238E27FC236}">
                <a16:creationId xmlns:a16="http://schemas.microsoft.com/office/drawing/2014/main" id="{D4AAA658-2D63-47EB-9974-286F0513E27B}"/>
              </a:ext>
            </a:extLst>
          </p:cNvPr>
          <p:cNvSpPr/>
          <p:nvPr/>
        </p:nvSpPr>
        <p:spPr>
          <a:xfrm>
            <a:off x="8791324" y="3227830"/>
            <a:ext cx="2262158" cy="369332"/>
          </a:xfrm>
          <a:prstGeom prst="rect">
            <a:avLst/>
          </a:prstGeom>
        </p:spPr>
        <p:txBody>
          <a:bodyPr wrap="none">
            <a:spAutoFit/>
          </a:bodyPr>
          <a:lstStyle/>
          <a:p>
            <a:r>
              <a:rPr lang="en-US" dirty="0">
                <a:latin typeface="Roboto"/>
              </a:rPr>
              <a:t> </a:t>
            </a:r>
            <a:r>
              <a:rPr lang="en-US" b="1" dirty="0">
                <a:latin typeface="Roboto"/>
              </a:rPr>
              <a:t>binding parameter</a:t>
            </a:r>
            <a:endParaRPr lang="en-US" dirty="0"/>
          </a:p>
        </p:txBody>
      </p:sp>
      <p:sp>
        <p:nvSpPr>
          <p:cNvPr id="11" name="Arrow: Left-Right 10">
            <a:extLst>
              <a:ext uri="{FF2B5EF4-FFF2-40B4-BE49-F238E27FC236}">
                <a16:creationId xmlns:a16="http://schemas.microsoft.com/office/drawing/2014/main" id="{C9AE1F7B-4A2A-4B15-B3D7-40111E7DEF86}"/>
              </a:ext>
            </a:extLst>
          </p:cNvPr>
          <p:cNvSpPr/>
          <p:nvPr/>
        </p:nvSpPr>
        <p:spPr>
          <a:xfrm rot="3273464">
            <a:off x="9154555" y="2842347"/>
            <a:ext cx="529355" cy="309282"/>
          </a:xfrm>
          <a:prstGeom prst="leftRightArrow">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521994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770465"/>
            <a:ext cx="10200249" cy="554901"/>
          </a:xfrm>
        </p:spPr>
        <p:txBody>
          <a:bodyPr/>
          <a:lstStyle/>
          <a:p>
            <a:r>
              <a:rPr lang="en-US" sz="2000" dirty="0">
                <a:solidFill>
                  <a:schemeClr val="bg1">
                    <a:lumMod val="50000"/>
                  </a:schemeClr>
                </a:solidFill>
                <a:latin typeface="+mn-lt"/>
                <a:ea typeface="+mn-ea"/>
                <a:cs typeface="+mn-cs"/>
              </a:rPr>
              <a:t>Extension Methods</a:t>
            </a:r>
          </a:p>
        </p:txBody>
      </p:sp>
      <p:sp>
        <p:nvSpPr>
          <p:cNvPr id="4" name="Rectangle 3">
            <a:extLst>
              <a:ext uri="{FF2B5EF4-FFF2-40B4-BE49-F238E27FC236}">
                <a16:creationId xmlns:a16="http://schemas.microsoft.com/office/drawing/2014/main" id="{4C32EF89-5A62-464A-812E-7E8BF0A99E65}"/>
              </a:ext>
            </a:extLst>
          </p:cNvPr>
          <p:cNvSpPr/>
          <p:nvPr/>
        </p:nvSpPr>
        <p:spPr>
          <a:xfrm>
            <a:off x="963083" y="1740077"/>
            <a:ext cx="7589245" cy="2585323"/>
          </a:xfrm>
          <a:prstGeom prst="rect">
            <a:avLst/>
          </a:prstGeom>
        </p:spPr>
        <p:txBody>
          <a:bodyPr wrap="square">
            <a:spAutoFit/>
          </a:bodyPr>
          <a:lstStyle/>
          <a:p>
            <a:r>
              <a:rPr lang="en-US">
                <a:solidFill>
                  <a:srgbClr val="171717"/>
                </a:solidFill>
                <a:latin typeface="SFMono-Regular"/>
              </a:rPr>
              <a:t>public class </a:t>
            </a:r>
            <a:r>
              <a:rPr lang="en-US" err="1">
                <a:solidFill>
                  <a:srgbClr val="171717"/>
                </a:solidFill>
                <a:latin typeface="SFMono-Regular"/>
              </a:rPr>
              <a:t>DomainEntity</a:t>
            </a:r>
            <a:endParaRPr lang="en-US">
              <a:solidFill>
                <a:srgbClr val="171717"/>
              </a:solidFill>
              <a:latin typeface="SFMono-Regular"/>
            </a:endParaRPr>
          </a:p>
          <a:p>
            <a:r>
              <a:rPr lang="en-US">
                <a:solidFill>
                  <a:srgbClr val="171717"/>
                </a:solidFill>
                <a:latin typeface="SFMono-Regular"/>
              </a:rPr>
              <a:t> {</a:t>
            </a:r>
          </a:p>
          <a:p>
            <a:pPr lvl="1"/>
            <a:r>
              <a:rPr lang="en-US">
                <a:solidFill>
                  <a:srgbClr val="171717"/>
                </a:solidFill>
                <a:latin typeface="SFMono-Regular"/>
              </a:rPr>
              <a:t>public int Id { get; set; }</a:t>
            </a:r>
          </a:p>
          <a:p>
            <a:pPr lvl="1"/>
            <a:r>
              <a:rPr lang="en-US">
                <a:solidFill>
                  <a:srgbClr val="171717"/>
                </a:solidFill>
                <a:latin typeface="SFMono-Regular"/>
              </a:rPr>
              <a:t>public string FirstName { get; set; } </a:t>
            </a:r>
          </a:p>
          <a:p>
            <a:pPr lvl="1"/>
            <a:r>
              <a:rPr lang="en-US">
                <a:solidFill>
                  <a:srgbClr val="171717"/>
                </a:solidFill>
                <a:latin typeface="SFMono-Regular"/>
              </a:rPr>
              <a:t>public string </a:t>
            </a:r>
            <a:r>
              <a:rPr lang="en-US" err="1">
                <a:solidFill>
                  <a:srgbClr val="171717"/>
                </a:solidFill>
                <a:latin typeface="SFMono-Regular"/>
              </a:rPr>
              <a:t>LastName</a:t>
            </a:r>
            <a:r>
              <a:rPr lang="en-US">
                <a:solidFill>
                  <a:srgbClr val="171717"/>
                </a:solidFill>
                <a:latin typeface="SFMono-Regular"/>
              </a:rPr>
              <a:t> { get; set; }</a:t>
            </a:r>
          </a:p>
          <a:p>
            <a:r>
              <a:rPr lang="en-US">
                <a:solidFill>
                  <a:srgbClr val="171717"/>
                </a:solidFill>
                <a:latin typeface="SFMono-Regular"/>
              </a:rPr>
              <a:t> }</a:t>
            </a:r>
          </a:p>
          <a:p>
            <a:endParaRPr lang="en-US">
              <a:solidFill>
                <a:srgbClr val="171717"/>
              </a:solidFill>
              <a:latin typeface="SFMono-Regular"/>
            </a:endParaRPr>
          </a:p>
          <a:p>
            <a:pPr lvl="1"/>
            <a:endParaRPr lang="en-US">
              <a:solidFill>
                <a:srgbClr val="171717"/>
              </a:solidFill>
              <a:latin typeface="SFMono-Regular"/>
            </a:endParaRPr>
          </a:p>
          <a:p>
            <a:pPr lvl="1"/>
            <a:endParaRPr lang="en-US"/>
          </a:p>
        </p:txBody>
      </p:sp>
      <p:sp>
        <p:nvSpPr>
          <p:cNvPr id="9" name="Rectangle 8">
            <a:extLst>
              <a:ext uri="{FF2B5EF4-FFF2-40B4-BE49-F238E27FC236}">
                <a16:creationId xmlns:a16="http://schemas.microsoft.com/office/drawing/2014/main" id="{67C91BDD-AEAF-475E-8B35-CC26AA96DA4B}"/>
              </a:ext>
            </a:extLst>
          </p:cNvPr>
          <p:cNvSpPr/>
          <p:nvPr/>
        </p:nvSpPr>
        <p:spPr>
          <a:xfrm>
            <a:off x="963083" y="4074492"/>
            <a:ext cx="9095317" cy="2308324"/>
          </a:xfrm>
          <a:prstGeom prst="rect">
            <a:avLst/>
          </a:prstGeom>
        </p:spPr>
        <p:txBody>
          <a:bodyPr wrap="square">
            <a:spAutoFit/>
          </a:bodyPr>
          <a:lstStyle/>
          <a:p>
            <a:r>
              <a:rPr lang="en-US" dirty="0"/>
              <a:t> static class </a:t>
            </a:r>
            <a:r>
              <a:rPr lang="en-US" dirty="0" err="1"/>
              <a:t>DomainEntityExtensions</a:t>
            </a:r>
            <a:endParaRPr lang="en-US" dirty="0"/>
          </a:p>
          <a:p>
            <a:r>
              <a:rPr lang="en-US" dirty="0"/>
              <a:t> { </a:t>
            </a:r>
          </a:p>
          <a:p>
            <a:r>
              <a:rPr lang="en-US" dirty="0"/>
              <a:t>       static string </a:t>
            </a:r>
            <a:r>
              <a:rPr lang="en-US" dirty="0" err="1"/>
              <a:t>FullName</a:t>
            </a:r>
            <a:r>
              <a:rPr lang="en-US" dirty="0"/>
              <a:t>(this </a:t>
            </a:r>
            <a:r>
              <a:rPr lang="en-US" dirty="0" err="1"/>
              <a:t>DomainEntity</a:t>
            </a:r>
            <a:r>
              <a:rPr lang="en-US" dirty="0"/>
              <a:t> value) </a:t>
            </a:r>
          </a:p>
          <a:p>
            <a:r>
              <a:rPr lang="en-US" dirty="0"/>
              <a:t>		=&gt;  $"{</a:t>
            </a:r>
            <a:r>
              <a:rPr lang="en-US" dirty="0" err="1"/>
              <a:t>value.FirstName</a:t>
            </a:r>
            <a:r>
              <a:rPr lang="en-US" dirty="0"/>
              <a:t>} {</a:t>
            </a:r>
            <a:r>
              <a:rPr lang="en-US" dirty="0" err="1"/>
              <a:t>value.LastName</a:t>
            </a:r>
            <a:r>
              <a:rPr lang="en-US" dirty="0"/>
              <a:t>}"; </a:t>
            </a:r>
          </a:p>
          <a:p>
            <a:r>
              <a:rPr lang="en-US" dirty="0"/>
              <a:t>}</a:t>
            </a:r>
          </a:p>
          <a:p>
            <a:endParaRPr lang="en-US" dirty="0"/>
          </a:p>
          <a:p>
            <a:r>
              <a:rPr lang="en-US" dirty="0"/>
              <a:t>var </a:t>
            </a:r>
            <a:r>
              <a:rPr lang="en-US" dirty="0" err="1"/>
              <a:t>domainEntity</a:t>
            </a:r>
            <a:r>
              <a:rPr lang="en-US" dirty="0"/>
              <a:t> = new </a:t>
            </a:r>
            <a:r>
              <a:rPr lang="en-US" dirty="0" err="1"/>
              <a:t>DomainEntity</a:t>
            </a:r>
            <a:r>
              <a:rPr lang="en-US" dirty="0"/>
              <a:t>{…};</a:t>
            </a:r>
          </a:p>
          <a:p>
            <a:r>
              <a:rPr lang="en-US" dirty="0"/>
              <a:t>var </a:t>
            </a:r>
            <a:r>
              <a:rPr lang="en-US" dirty="0" err="1"/>
              <a:t>fullName</a:t>
            </a:r>
            <a:r>
              <a:rPr lang="en-US" dirty="0"/>
              <a:t> = </a:t>
            </a:r>
            <a:r>
              <a:rPr lang="en-US" dirty="0" err="1"/>
              <a:t>domainEntity.FullName</a:t>
            </a:r>
            <a:r>
              <a:rPr lang="en-US" dirty="0"/>
              <a:t>;</a:t>
            </a:r>
          </a:p>
        </p:txBody>
      </p:sp>
      <p:sp>
        <p:nvSpPr>
          <p:cNvPr id="10" name="Rectangle 9">
            <a:extLst>
              <a:ext uri="{FF2B5EF4-FFF2-40B4-BE49-F238E27FC236}">
                <a16:creationId xmlns:a16="http://schemas.microsoft.com/office/drawing/2014/main" id="{5D8C8A82-F13D-4AD7-968D-B7863E554654}"/>
              </a:ext>
            </a:extLst>
          </p:cNvPr>
          <p:cNvSpPr/>
          <p:nvPr/>
        </p:nvSpPr>
        <p:spPr>
          <a:xfrm>
            <a:off x="6916893" y="1961265"/>
            <a:ext cx="4312024" cy="1477328"/>
          </a:xfrm>
          <a:prstGeom prst="rect">
            <a:avLst/>
          </a:prstGeom>
        </p:spPr>
        <p:txBody>
          <a:bodyPr wrap="square">
            <a:spAutoFit/>
          </a:bodyPr>
          <a:lstStyle/>
          <a:p>
            <a:r>
              <a:rPr lang="en-US" dirty="0"/>
              <a:t>Extension methods can be used to add functionality that is specific to each application layer without loading the object down with methods not needed or wanted in other layers.</a:t>
            </a:r>
          </a:p>
        </p:txBody>
      </p:sp>
    </p:spTree>
    <p:extLst>
      <p:ext uri="{BB962C8B-B14F-4D97-AF65-F5344CB8AC3E}">
        <p14:creationId xmlns:p14="http://schemas.microsoft.com/office/powerpoint/2010/main" val="87147645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5A82BF-D77B-41F2-9587-2E2009BD4965}"/>
              </a:ext>
            </a:extLst>
          </p:cNvPr>
          <p:cNvSpPr>
            <a:spLocks noGrp="1"/>
          </p:cNvSpPr>
          <p:nvPr>
            <p:ph type="title"/>
          </p:nvPr>
        </p:nvSpPr>
        <p:spPr/>
        <p:txBody>
          <a:bodyPr/>
          <a:lstStyle/>
          <a:p>
            <a:r>
              <a:rPr lang="en-US" sz="2000" dirty="0" err="1">
                <a:solidFill>
                  <a:schemeClr val="bg1">
                    <a:lumMod val="50000"/>
                  </a:schemeClr>
                </a:solidFill>
                <a:latin typeface="+mn-lt"/>
                <a:ea typeface="+mn-ea"/>
                <a:cs typeface="+mn-cs"/>
              </a:rPr>
              <a:t>Linq</a:t>
            </a:r>
            <a:r>
              <a:rPr lang="en-US" sz="2000" dirty="0">
                <a:solidFill>
                  <a:schemeClr val="bg1">
                    <a:lumMod val="50000"/>
                  </a:schemeClr>
                </a:solidFill>
                <a:latin typeface="+mn-lt"/>
                <a:ea typeface="+mn-ea"/>
                <a:cs typeface="+mn-cs"/>
              </a:rPr>
              <a:t> – </a:t>
            </a:r>
            <a:r>
              <a:rPr lang="en-US" sz="2000" dirty="0" err="1">
                <a:solidFill>
                  <a:schemeClr val="bg1">
                    <a:lumMod val="50000"/>
                  </a:schemeClr>
                </a:solidFill>
                <a:latin typeface="+mn-lt"/>
                <a:ea typeface="+mn-ea"/>
                <a:cs typeface="+mn-cs"/>
              </a:rPr>
              <a:t>Ienumerable</a:t>
            </a:r>
            <a:r>
              <a:rPr lang="en-US" sz="2000" dirty="0">
                <a:solidFill>
                  <a:schemeClr val="bg1">
                    <a:lumMod val="50000"/>
                  </a:schemeClr>
                </a:solidFill>
                <a:latin typeface="+mn-lt"/>
                <a:ea typeface="+mn-ea"/>
                <a:cs typeface="+mn-cs"/>
              </a:rPr>
              <a:t>, </a:t>
            </a:r>
            <a:r>
              <a:rPr lang="en-US" sz="2000" dirty="0" err="1">
                <a:solidFill>
                  <a:schemeClr val="bg1">
                    <a:lumMod val="50000"/>
                  </a:schemeClr>
                </a:solidFill>
                <a:latin typeface="+mn-lt"/>
                <a:ea typeface="+mn-ea"/>
                <a:cs typeface="+mn-cs"/>
              </a:rPr>
              <a:t>Iqueryable</a:t>
            </a:r>
            <a:endParaRPr lang="en-US" sz="2000" dirty="0">
              <a:solidFill>
                <a:schemeClr val="bg1">
                  <a:lumMod val="50000"/>
                </a:schemeClr>
              </a:solidFill>
              <a:latin typeface="+mn-lt"/>
              <a:ea typeface="+mn-ea"/>
              <a:cs typeface="+mn-cs"/>
            </a:endParaRPr>
          </a:p>
        </p:txBody>
      </p:sp>
      <p:sp>
        <p:nvSpPr>
          <p:cNvPr id="6" name="Rectangle 5">
            <a:extLst>
              <a:ext uri="{FF2B5EF4-FFF2-40B4-BE49-F238E27FC236}">
                <a16:creationId xmlns:a16="http://schemas.microsoft.com/office/drawing/2014/main" id="{2CDE9CC8-1281-4E2C-B061-0D3E2344028C}"/>
              </a:ext>
            </a:extLst>
          </p:cNvPr>
          <p:cNvSpPr/>
          <p:nvPr/>
        </p:nvSpPr>
        <p:spPr>
          <a:xfrm>
            <a:off x="1455349" y="3517759"/>
            <a:ext cx="9215718" cy="923330"/>
          </a:xfrm>
          <a:prstGeom prst="rect">
            <a:avLst/>
          </a:prstGeom>
        </p:spPr>
        <p:txBody>
          <a:bodyPr wrap="square">
            <a:spAutoFit/>
          </a:bodyPr>
          <a:lstStyle/>
          <a:p>
            <a:r>
              <a:rPr lang="en-US"/>
              <a:t>The </a:t>
            </a:r>
            <a:r>
              <a:rPr lang="en-US" b="1" err="1"/>
              <a:t>System.Linq</a:t>
            </a:r>
            <a:r>
              <a:rPr lang="en-US" b="1"/>
              <a:t> </a:t>
            </a:r>
            <a:r>
              <a:rPr lang="en-US"/>
              <a:t>namespace provides classes and interfaces that support queries that use </a:t>
            </a:r>
            <a:r>
              <a:rPr lang="en-US" b="1"/>
              <a:t>Language-Integrated Query (LINQ)</a:t>
            </a:r>
            <a:r>
              <a:rPr lang="en-US"/>
              <a:t>.</a:t>
            </a:r>
          </a:p>
          <a:p>
            <a:endParaRPr lang="en-US"/>
          </a:p>
        </p:txBody>
      </p:sp>
    </p:spTree>
    <p:extLst>
      <p:ext uri="{BB962C8B-B14F-4D97-AF65-F5344CB8AC3E}">
        <p14:creationId xmlns:p14="http://schemas.microsoft.com/office/powerpoint/2010/main" val="410319151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5A82BF-D77B-41F2-9587-2E2009BD4965}"/>
              </a:ext>
            </a:extLst>
          </p:cNvPr>
          <p:cNvSpPr>
            <a:spLocks noGrp="1"/>
          </p:cNvSpPr>
          <p:nvPr>
            <p:ph type="title"/>
          </p:nvPr>
        </p:nvSpPr>
        <p:spPr/>
        <p:txBody>
          <a:bodyPr/>
          <a:lstStyle/>
          <a:p>
            <a:r>
              <a:rPr lang="en-US" sz="2000" dirty="0" err="1">
                <a:solidFill>
                  <a:schemeClr val="bg1">
                    <a:lumMod val="50000"/>
                  </a:schemeClr>
                </a:solidFill>
                <a:latin typeface="+mn-lt"/>
                <a:ea typeface="+mn-ea"/>
                <a:cs typeface="+mn-cs"/>
              </a:rPr>
              <a:t>Linq</a:t>
            </a:r>
            <a:endParaRPr lang="en-US" sz="2000" dirty="0">
              <a:solidFill>
                <a:schemeClr val="bg1">
                  <a:lumMod val="50000"/>
                </a:schemeClr>
              </a:solidFill>
              <a:latin typeface="+mn-lt"/>
              <a:ea typeface="+mn-ea"/>
              <a:cs typeface="+mn-cs"/>
            </a:endParaRPr>
          </a:p>
        </p:txBody>
      </p:sp>
      <p:sp>
        <p:nvSpPr>
          <p:cNvPr id="3" name="Rectangle 2">
            <a:extLst>
              <a:ext uri="{FF2B5EF4-FFF2-40B4-BE49-F238E27FC236}">
                <a16:creationId xmlns:a16="http://schemas.microsoft.com/office/drawing/2014/main" id="{A9BFCFAB-75BA-4FC2-960B-0B74E67ECD6E}"/>
              </a:ext>
            </a:extLst>
          </p:cNvPr>
          <p:cNvSpPr/>
          <p:nvPr/>
        </p:nvSpPr>
        <p:spPr>
          <a:xfrm>
            <a:off x="-316038" y="1474309"/>
            <a:ext cx="12971929" cy="4524315"/>
          </a:xfrm>
          <a:prstGeom prst="rect">
            <a:avLst/>
          </a:prstGeom>
        </p:spPr>
        <p:txBody>
          <a:bodyPr wrap="square">
            <a:spAutoFit/>
          </a:bodyPr>
          <a:lstStyle/>
          <a:p>
            <a:r>
              <a:rPr lang="en-US" dirty="0"/>
              <a:t>	public static void Main()</a:t>
            </a:r>
          </a:p>
          <a:p>
            <a:r>
              <a:rPr lang="en-US" dirty="0"/>
              <a:t>	{</a:t>
            </a:r>
          </a:p>
          <a:p>
            <a:endParaRPr lang="en-US" dirty="0"/>
          </a:p>
          <a:p>
            <a:r>
              <a:rPr lang="en-US" dirty="0"/>
              <a:t>		var list = new List&lt;Person&gt;{</a:t>
            </a:r>
          </a:p>
          <a:p>
            <a:r>
              <a:rPr lang="en-US" dirty="0"/>
              <a:t>			new Person{FirstName = "Ion", </a:t>
            </a:r>
            <a:r>
              <a:rPr lang="en-US" dirty="0" err="1"/>
              <a:t>LastName</a:t>
            </a:r>
            <a:r>
              <a:rPr lang="en-US" dirty="0"/>
              <a:t> = "Pop", Location = "Bucharest"},</a:t>
            </a:r>
          </a:p>
          <a:p>
            <a:r>
              <a:rPr lang="en-US" dirty="0"/>
              <a:t>			new Person{FirstName = "Andreea", </a:t>
            </a:r>
            <a:r>
              <a:rPr lang="en-US" dirty="0" err="1"/>
              <a:t>LastName</a:t>
            </a:r>
            <a:r>
              <a:rPr lang="en-US" dirty="0"/>
              <a:t> = "Rusu", Location = "Iasi"},</a:t>
            </a:r>
          </a:p>
          <a:p>
            <a:r>
              <a:rPr lang="en-US" dirty="0"/>
              <a:t>			new Person{FirstName = "Georgia", </a:t>
            </a:r>
            <a:r>
              <a:rPr lang="en-US" dirty="0" err="1"/>
              <a:t>LastName</a:t>
            </a:r>
            <a:r>
              <a:rPr lang="en-US" dirty="0"/>
              <a:t> = "</a:t>
            </a:r>
            <a:r>
              <a:rPr lang="en-US" dirty="0" err="1"/>
              <a:t>Blaga</a:t>
            </a:r>
            <a:r>
              <a:rPr lang="en-US" dirty="0"/>
              <a:t>", Location = "Cluj"},</a:t>
            </a:r>
          </a:p>
          <a:p>
            <a:r>
              <a:rPr lang="en-US" dirty="0"/>
              <a:t>			new Person{FirstName = "Dragos", </a:t>
            </a:r>
            <a:r>
              <a:rPr lang="en-US" dirty="0" err="1"/>
              <a:t>LastName</a:t>
            </a:r>
            <a:r>
              <a:rPr lang="en-US" dirty="0"/>
              <a:t> = "</a:t>
            </a:r>
            <a:r>
              <a:rPr lang="en-US" dirty="0" err="1"/>
              <a:t>Aanei</a:t>
            </a:r>
            <a:r>
              <a:rPr lang="en-US" dirty="0"/>
              <a:t>", Location = "Cluj" }};</a:t>
            </a:r>
          </a:p>
          <a:p>
            <a:endParaRPr lang="en-US" dirty="0"/>
          </a:p>
          <a:p>
            <a:endParaRPr lang="en-US" dirty="0"/>
          </a:p>
          <a:p>
            <a:endParaRPr lang="en-US" dirty="0"/>
          </a:p>
          <a:p>
            <a:pPr lvl="2"/>
            <a:r>
              <a:rPr lang="en-US" dirty="0"/>
              <a:t>	var </a:t>
            </a:r>
            <a:r>
              <a:rPr lang="en-US" dirty="0" err="1"/>
              <a:t>peopleWhoLiveInCluj</a:t>
            </a:r>
            <a:r>
              <a:rPr lang="en-US" dirty="0"/>
              <a:t> = list</a:t>
            </a:r>
          </a:p>
          <a:p>
            <a:pPr lvl="2"/>
            <a:r>
              <a:rPr lang="en-US" dirty="0"/>
              <a:t>				.Where(person =&gt; </a:t>
            </a:r>
            <a:r>
              <a:rPr lang="en-US" dirty="0" err="1"/>
              <a:t>person.Location.Equals</a:t>
            </a:r>
            <a:r>
              <a:rPr lang="en-US" dirty="0"/>
              <a:t>("Cluj"))</a:t>
            </a:r>
          </a:p>
          <a:p>
            <a:pPr lvl="2"/>
            <a:r>
              <a:rPr lang="en-US" dirty="0"/>
              <a:t>				.</a:t>
            </a:r>
            <a:r>
              <a:rPr lang="en-US" dirty="0" err="1"/>
              <a:t>ToList</a:t>
            </a:r>
            <a:r>
              <a:rPr lang="en-US" dirty="0"/>
              <a:t>();</a:t>
            </a:r>
          </a:p>
          <a:p>
            <a:r>
              <a:rPr lang="en-US" dirty="0"/>
              <a:t>		</a:t>
            </a:r>
          </a:p>
          <a:p>
            <a:r>
              <a:rPr lang="en-US" dirty="0"/>
              <a:t>	}</a:t>
            </a:r>
          </a:p>
        </p:txBody>
      </p:sp>
    </p:spTree>
    <p:extLst>
      <p:ext uri="{BB962C8B-B14F-4D97-AF65-F5344CB8AC3E}">
        <p14:creationId xmlns:p14="http://schemas.microsoft.com/office/powerpoint/2010/main" val="31825919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5A82BF-D77B-41F2-9587-2E2009BD4965}"/>
              </a:ext>
            </a:extLst>
          </p:cNvPr>
          <p:cNvSpPr>
            <a:spLocks noGrp="1"/>
          </p:cNvSpPr>
          <p:nvPr>
            <p:ph type="title"/>
          </p:nvPr>
        </p:nvSpPr>
        <p:spPr/>
        <p:txBody>
          <a:bodyPr/>
          <a:lstStyle/>
          <a:p>
            <a:r>
              <a:rPr lang="en-US" sz="2000" dirty="0" err="1">
                <a:solidFill>
                  <a:schemeClr val="bg1">
                    <a:lumMod val="50000"/>
                  </a:schemeClr>
                </a:solidFill>
                <a:latin typeface="+mn-lt"/>
                <a:ea typeface="+mn-ea"/>
                <a:cs typeface="+mn-cs"/>
              </a:rPr>
              <a:t>Linq</a:t>
            </a:r>
            <a:endParaRPr lang="en-US" sz="2000" dirty="0">
              <a:solidFill>
                <a:schemeClr val="bg1">
                  <a:lumMod val="50000"/>
                </a:schemeClr>
              </a:solidFill>
              <a:latin typeface="+mn-lt"/>
              <a:ea typeface="+mn-ea"/>
              <a:cs typeface="+mn-cs"/>
            </a:endParaRPr>
          </a:p>
        </p:txBody>
      </p:sp>
      <p:sp>
        <p:nvSpPr>
          <p:cNvPr id="3" name="Rectangle 2">
            <a:extLst>
              <a:ext uri="{FF2B5EF4-FFF2-40B4-BE49-F238E27FC236}">
                <a16:creationId xmlns:a16="http://schemas.microsoft.com/office/drawing/2014/main" id="{A9BFCFAB-75BA-4FC2-960B-0B74E67ECD6E}"/>
              </a:ext>
            </a:extLst>
          </p:cNvPr>
          <p:cNvSpPr/>
          <p:nvPr/>
        </p:nvSpPr>
        <p:spPr>
          <a:xfrm>
            <a:off x="-316038" y="1474309"/>
            <a:ext cx="12971929" cy="4524315"/>
          </a:xfrm>
          <a:prstGeom prst="rect">
            <a:avLst/>
          </a:prstGeom>
        </p:spPr>
        <p:txBody>
          <a:bodyPr wrap="square">
            <a:spAutoFit/>
          </a:bodyPr>
          <a:lstStyle/>
          <a:p>
            <a:r>
              <a:rPr lang="en-US" dirty="0"/>
              <a:t>	public static void Main()</a:t>
            </a:r>
          </a:p>
          <a:p>
            <a:r>
              <a:rPr lang="en-US" dirty="0"/>
              <a:t>	{</a:t>
            </a:r>
          </a:p>
          <a:p>
            <a:endParaRPr lang="en-US" dirty="0"/>
          </a:p>
          <a:p>
            <a:r>
              <a:rPr lang="en-US" dirty="0"/>
              <a:t>		var list = new List&lt;Person&gt;{</a:t>
            </a:r>
          </a:p>
          <a:p>
            <a:r>
              <a:rPr lang="en-US" dirty="0"/>
              <a:t>			new Person{FirstName = "Ion", </a:t>
            </a:r>
            <a:r>
              <a:rPr lang="en-US" dirty="0" err="1"/>
              <a:t>LastName</a:t>
            </a:r>
            <a:r>
              <a:rPr lang="en-US" dirty="0"/>
              <a:t> = "Pop", Location = "Bucharest"},</a:t>
            </a:r>
          </a:p>
          <a:p>
            <a:r>
              <a:rPr lang="en-US" dirty="0"/>
              <a:t>			new Person{FirstName = "Andreea", </a:t>
            </a:r>
            <a:r>
              <a:rPr lang="en-US" dirty="0" err="1"/>
              <a:t>LastName</a:t>
            </a:r>
            <a:r>
              <a:rPr lang="en-US" dirty="0"/>
              <a:t> = "Rusu", Location = "Iasi"},</a:t>
            </a:r>
          </a:p>
          <a:p>
            <a:r>
              <a:rPr lang="en-US" dirty="0"/>
              <a:t>			new Person{FirstName = "Georgia", </a:t>
            </a:r>
            <a:r>
              <a:rPr lang="en-US" dirty="0" err="1"/>
              <a:t>LastName</a:t>
            </a:r>
            <a:r>
              <a:rPr lang="en-US" dirty="0"/>
              <a:t> = "</a:t>
            </a:r>
            <a:r>
              <a:rPr lang="en-US" dirty="0" err="1"/>
              <a:t>Blaga</a:t>
            </a:r>
            <a:r>
              <a:rPr lang="en-US" dirty="0"/>
              <a:t>", Location = "Cluj"},</a:t>
            </a:r>
          </a:p>
          <a:p>
            <a:r>
              <a:rPr lang="en-US" dirty="0"/>
              <a:t>			new Person{FirstName = "Dragos", </a:t>
            </a:r>
            <a:r>
              <a:rPr lang="en-US" dirty="0" err="1"/>
              <a:t>LastName</a:t>
            </a:r>
            <a:r>
              <a:rPr lang="en-US" dirty="0"/>
              <a:t> = "</a:t>
            </a:r>
            <a:r>
              <a:rPr lang="en-US" dirty="0" err="1"/>
              <a:t>Aanei</a:t>
            </a:r>
            <a:r>
              <a:rPr lang="en-US" dirty="0"/>
              <a:t>", Location = "Cluj" }};</a:t>
            </a:r>
          </a:p>
          <a:p>
            <a:endParaRPr lang="en-US" dirty="0"/>
          </a:p>
          <a:p>
            <a:endParaRPr lang="en-US" dirty="0"/>
          </a:p>
          <a:p>
            <a:endParaRPr lang="en-US" dirty="0"/>
          </a:p>
          <a:p>
            <a:pPr lvl="2"/>
            <a:r>
              <a:rPr lang="en-US" dirty="0"/>
              <a:t>	var </a:t>
            </a:r>
            <a:r>
              <a:rPr lang="en-US" dirty="0" err="1"/>
              <a:t>lastNamesFromCluj</a:t>
            </a:r>
            <a:r>
              <a:rPr lang="en-US" dirty="0"/>
              <a:t> = list</a:t>
            </a:r>
          </a:p>
          <a:p>
            <a:pPr lvl="2"/>
            <a:r>
              <a:rPr lang="en-US" dirty="0"/>
              <a:t>		.Where(person =&gt; </a:t>
            </a:r>
            <a:r>
              <a:rPr lang="en-US" dirty="0" err="1"/>
              <a:t>person.Location.Equals</a:t>
            </a:r>
            <a:r>
              <a:rPr lang="en-US" dirty="0"/>
              <a:t>("Cluj"))</a:t>
            </a:r>
          </a:p>
          <a:p>
            <a:pPr lvl="2"/>
            <a:r>
              <a:rPr lang="en-US" dirty="0"/>
              <a:t>		.Select(person =&gt; </a:t>
            </a:r>
            <a:r>
              <a:rPr lang="en-US" dirty="0" err="1"/>
              <a:t>person.LastName</a:t>
            </a:r>
            <a:r>
              <a:rPr lang="en-US" dirty="0"/>
              <a:t>)</a:t>
            </a:r>
          </a:p>
          <a:p>
            <a:pPr lvl="2"/>
            <a:r>
              <a:rPr lang="en-US" dirty="0"/>
              <a:t>		.</a:t>
            </a:r>
            <a:r>
              <a:rPr lang="en-US" dirty="0" err="1"/>
              <a:t>ToList</a:t>
            </a:r>
            <a:r>
              <a:rPr lang="en-US" dirty="0"/>
              <a:t>();		</a:t>
            </a:r>
          </a:p>
          <a:p>
            <a:r>
              <a:rPr lang="en-US" dirty="0"/>
              <a:t>	}</a:t>
            </a:r>
          </a:p>
        </p:txBody>
      </p:sp>
    </p:spTree>
    <p:extLst>
      <p:ext uri="{BB962C8B-B14F-4D97-AF65-F5344CB8AC3E}">
        <p14:creationId xmlns:p14="http://schemas.microsoft.com/office/powerpoint/2010/main" val="295108092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5A82BF-D77B-41F2-9587-2E2009BD4965}"/>
              </a:ext>
            </a:extLst>
          </p:cNvPr>
          <p:cNvSpPr>
            <a:spLocks noGrp="1"/>
          </p:cNvSpPr>
          <p:nvPr>
            <p:ph type="title"/>
          </p:nvPr>
        </p:nvSpPr>
        <p:spPr/>
        <p:txBody>
          <a:bodyPr/>
          <a:lstStyle/>
          <a:p>
            <a:r>
              <a:rPr lang="en-US" sz="2000" dirty="0" err="1">
                <a:solidFill>
                  <a:schemeClr val="bg1">
                    <a:lumMod val="50000"/>
                  </a:schemeClr>
                </a:solidFill>
                <a:latin typeface="+mn-lt"/>
                <a:ea typeface="+mn-ea"/>
                <a:cs typeface="+mn-cs"/>
              </a:rPr>
              <a:t>Linq</a:t>
            </a:r>
            <a:endParaRPr lang="en-US" sz="2000" dirty="0">
              <a:solidFill>
                <a:schemeClr val="bg1">
                  <a:lumMod val="50000"/>
                </a:schemeClr>
              </a:solidFill>
              <a:latin typeface="+mn-lt"/>
              <a:ea typeface="+mn-ea"/>
              <a:cs typeface="+mn-cs"/>
            </a:endParaRPr>
          </a:p>
        </p:txBody>
      </p:sp>
      <p:sp>
        <p:nvSpPr>
          <p:cNvPr id="3" name="Rectangle 2">
            <a:extLst>
              <a:ext uri="{FF2B5EF4-FFF2-40B4-BE49-F238E27FC236}">
                <a16:creationId xmlns:a16="http://schemas.microsoft.com/office/drawing/2014/main" id="{A9BFCFAB-75BA-4FC2-960B-0B74E67ECD6E}"/>
              </a:ext>
            </a:extLst>
          </p:cNvPr>
          <p:cNvSpPr/>
          <p:nvPr/>
        </p:nvSpPr>
        <p:spPr>
          <a:xfrm>
            <a:off x="-316038" y="1474309"/>
            <a:ext cx="12971929" cy="4524315"/>
          </a:xfrm>
          <a:prstGeom prst="rect">
            <a:avLst/>
          </a:prstGeom>
        </p:spPr>
        <p:txBody>
          <a:bodyPr wrap="square">
            <a:spAutoFit/>
          </a:bodyPr>
          <a:lstStyle/>
          <a:p>
            <a:r>
              <a:rPr lang="en-US" dirty="0"/>
              <a:t>	public static void Main()</a:t>
            </a:r>
          </a:p>
          <a:p>
            <a:r>
              <a:rPr lang="en-US" dirty="0"/>
              <a:t>	{</a:t>
            </a:r>
          </a:p>
          <a:p>
            <a:endParaRPr lang="en-US" dirty="0"/>
          </a:p>
          <a:p>
            <a:r>
              <a:rPr lang="en-US" dirty="0"/>
              <a:t>		var list = new List&lt;Person&gt;{</a:t>
            </a:r>
          </a:p>
          <a:p>
            <a:r>
              <a:rPr lang="en-US" dirty="0"/>
              <a:t>			new Person{FirstName = "Ion", </a:t>
            </a:r>
            <a:r>
              <a:rPr lang="en-US" dirty="0" err="1"/>
              <a:t>LastName</a:t>
            </a:r>
            <a:r>
              <a:rPr lang="en-US" dirty="0"/>
              <a:t> = "Pop", Location = "Bucharest"},</a:t>
            </a:r>
          </a:p>
          <a:p>
            <a:r>
              <a:rPr lang="en-US" dirty="0"/>
              <a:t>			new Person{FirstName = "Andreea", </a:t>
            </a:r>
            <a:r>
              <a:rPr lang="en-US" dirty="0" err="1"/>
              <a:t>LastName</a:t>
            </a:r>
            <a:r>
              <a:rPr lang="en-US" dirty="0"/>
              <a:t> = "Rusu", Location = "Iasi"},</a:t>
            </a:r>
          </a:p>
          <a:p>
            <a:r>
              <a:rPr lang="en-US" dirty="0"/>
              <a:t>			new Person{FirstName = "Georgia", </a:t>
            </a:r>
            <a:r>
              <a:rPr lang="en-US" dirty="0" err="1"/>
              <a:t>LastName</a:t>
            </a:r>
            <a:r>
              <a:rPr lang="en-US" dirty="0"/>
              <a:t> = "</a:t>
            </a:r>
            <a:r>
              <a:rPr lang="en-US" dirty="0" err="1"/>
              <a:t>Blaga</a:t>
            </a:r>
            <a:r>
              <a:rPr lang="en-US" dirty="0"/>
              <a:t>", Location = "Cluj"},</a:t>
            </a:r>
          </a:p>
          <a:p>
            <a:r>
              <a:rPr lang="en-US" dirty="0"/>
              <a:t>			new Person{FirstName = "Dragos", </a:t>
            </a:r>
            <a:r>
              <a:rPr lang="en-US" dirty="0" err="1"/>
              <a:t>LastName</a:t>
            </a:r>
            <a:r>
              <a:rPr lang="en-US" dirty="0"/>
              <a:t> = "</a:t>
            </a:r>
            <a:r>
              <a:rPr lang="en-US" dirty="0" err="1"/>
              <a:t>Aanei</a:t>
            </a:r>
            <a:r>
              <a:rPr lang="en-US" dirty="0"/>
              <a:t>", Location = "Cluj" }};</a:t>
            </a:r>
          </a:p>
          <a:p>
            <a:endParaRPr lang="en-US" dirty="0"/>
          </a:p>
          <a:p>
            <a:endParaRPr lang="en-US" dirty="0"/>
          </a:p>
          <a:p>
            <a:endParaRPr lang="en-US" dirty="0"/>
          </a:p>
          <a:p>
            <a:pPr lvl="2"/>
            <a:r>
              <a:rPr lang="en-US" dirty="0"/>
              <a:t>	var </a:t>
            </a:r>
            <a:r>
              <a:rPr lang="en-US" dirty="0" err="1"/>
              <a:t>lastNamesFromCluj</a:t>
            </a:r>
            <a:r>
              <a:rPr lang="en-US" dirty="0"/>
              <a:t> = list</a:t>
            </a:r>
          </a:p>
          <a:p>
            <a:pPr lvl="2"/>
            <a:r>
              <a:rPr lang="en-US" dirty="0"/>
              <a:t>		.</a:t>
            </a:r>
            <a:r>
              <a:rPr lang="en-US" b="1" u="sng" dirty="0"/>
              <a:t>Where</a:t>
            </a:r>
            <a:r>
              <a:rPr lang="en-US" dirty="0"/>
              <a:t>(</a:t>
            </a:r>
            <a:r>
              <a:rPr lang="en-US" b="1" dirty="0"/>
              <a:t>person =&gt; </a:t>
            </a:r>
            <a:r>
              <a:rPr lang="en-US" b="1" dirty="0" err="1"/>
              <a:t>person.Location.Equals</a:t>
            </a:r>
            <a:r>
              <a:rPr lang="en-US" b="1" dirty="0"/>
              <a:t>("Cluj")</a:t>
            </a:r>
            <a:r>
              <a:rPr lang="en-US" dirty="0"/>
              <a:t>)</a:t>
            </a:r>
          </a:p>
          <a:p>
            <a:pPr lvl="2"/>
            <a:r>
              <a:rPr lang="en-US" dirty="0"/>
              <a:t>		.</a:t>
            </a:r>
            <a:r>
              <a:rPr lang="en-US" b="1" u="sng" dirty="0"/>
              <a:t>Select</a:t>
            </a:r>
            <a:r>
              <a:rPr lang="en-US" dirty="0"/>
              <a:t>(</a:t>
            </a:r>
            <a:r>
              <a:rPr lang="en-US" b="1" u="sng" dirty="0"/>
              <a:t>person =&gt; </a:t>
            </a:r>
            <a:r>
              <a:rPr lang="en-US" b="1" u="sng" dirty="0" err="1"/>
              <a:t>person.LastName</a:t>
            </a:r>
            <a:r>
              <a:rPr lang="en-US" dirty="0"/>
              <a:t>)</a:t>
            </a:r>
          </a:p>
          <a:p>
            <a:pPr lvl="2"/>
            <a:r>
              <a:rPr lang="en-US" dirty="0"/>
              <a:t>		.</a:t>
            </a:r>
            <a:r>
              <a:rPr lang="en-US" dirty="0" err="1"/>
              <a:t>ToList</a:t>
            </a:r>
            <a:r>
              <a:rPr lang="en-US" dirty="0"/>
              <a:t>();		</a:t>
            </a:r>
          </a:p>
          <a:p>
            <a:r>
              <a:rPr lang="en-US" dirty="0"/>
              <a:t>	}</a:t>
            </a:r>
          </a:p>
        </p:txBody>
      </p:sp>
      <p:sp>
        <p:nvSpPr>
          <p:cNvPr id="4" name="Arrow: Left-Right 3">
            <a:extLst>
              <a:ext uri="{FF2B5EF4-FFF2-40B4-BE49-F238E27FC236}">
                <a16:creationId xmlns:a16="http://schemas.microsoft.com/office/drawing/2014/main" id="{E8C5B130-0A99-42AA-B066-2B8AA1C5F5DC}"/>
              </a:ext>
            </a:extLst>
          </p:cNvPr>
          <p:cNvSpPr/>
          <p:nvPr/>
        </p:nvSpPr>
        <p:spPr>
          <a:xfrm rot="21133924">
            <a:off x="6099673" y="4839413"/>
            <a:ext cx="2919678" cy="309282"/>
          </a:xfrm>
          <a:prstGeom prst="leftRightArrow">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Arrow: Left-Right 5">
            <a:extLst>
              <a:ext uri="{FF2B5EF4-FFF2-40B4-BE49-F238E27FC236}">
                <a16:creationId xmlns:a16="http://schemas.microsoft.com/office/drawing/2014/main" id="{0136868A-CE97-4B63-B450-77246BBB896C}"/>
              </a:ext>
            </a:extLst>
          </p:cNvPr>
          <p:cNvSpPr/>
          <p:nvPr/>
        </p:nvSpPr>
        <p:spPr>
          <a:xfrm rot="21133924">
            <a:off x="3020295" y="4370323"/>
            <a:ext cx="5851017" cy="309282"/>
          </a:xfrm>
          <a:prstGeom prst="leftRightArrow">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27E2FEA6-0B49-4FEE-B627-3EC23E90B0C9}"/>
              </a:ext>
            </a:extLst>
          </p:cNvPr>
          <p:cNvSpPr txBox="1"/>
          <p:nvPr/>
        </p:nvSpPr>
        <p:spPr>
          <a:xfrm>
            <a:off x="9026857" y="3989484"/>
            <a:ext cx="2624436" cy="923330"/>
          </a:xfrm>
          <a:prstGeom prst="rect">
            <a:avLst/>
          </a:prstGeom>
          <a:noFill/>
        </p:spPr>
        <p:txBody>
          <a:bodyPr wrap="none" rtlCol="0">
            <a:spAutoFit/>
          </a:bodyPr>
          <a:lstStyle/>
          <a:p>
            <a:r>
              <a:rPr lang="en-US" b="1"/>
              <a:t>Extension methods!</a:t>
            </a:r>
          </a:p>
          <a:p>
            <a:endParaRPr lang="en-US"/>
          </a:p>
          <a:p>
            <a:r>
              <a:rPr lang="en-US" b="1"/>
              <a:t>Lambda expressions!</a:t>
            </a:r>
          </a:p>
        </p:txBody>
      </p:sp>
    </p:spTree>
    <p:extLst>
      <p:ext uri="{BB962C8B-B14F-4D97-AF65-F5344CB8AC3E}">
        <p14:creationId xmlns:p14="http://schemas.microsoft.com/office/powerpoint/2010/main" val="32304780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770465"/>
            <a:ext cx="10200249" cy="554901"/>
          </a:xfrm>
        </p:spPr>
        <p:txBody>
          <a:bodyPr/>
          <a:lstStyle/>
          <a:p>
            <a:r>
              <a:rPr lang="en-US" sz="2000" dirty="0">
                <a:solidFill>
                  <a:schemeClr val="bg1">
                    <a:lumMod val="50000"/>
                  </a:schemeClr>
                </a:solidFill>
                <a:latin typeface="+mn-lt"/>
                <a:ea typeface="+mn-ea"/>
                <a:cs typeface="+mn-cs"/>
              </a:rPr>
              <a:t>Introduction</a:t>
            </a:r>
          </a:p>
        </p:txBody>
      </p:sp>
      <p:sp>
        <p:nvSpPr>
          <p:cNvPr id="3" name="TextBox 2">
            <a:extLst>
              <a:ext uri="{FF2B5EF4-FFF2-40B4-BE49-F238E27FC236}">
                <a16:creationId xmlns:a16="http://schemas.microsoft.com/office/drawing/2014/main" id="{BACB7FE6-EF67-4336-9D7D-1C2CE6C27E94}"/>
              </a:ext>
            </a:extLst>
          </p:cNvPr>
          <p:cNvSpPr txBox="1"/>
          <p:nvPr/>
        </p:nvSpPr>
        <p:spPr>
          <a:xfrm>
            <a:off x="1339154" y="1421744"/>
            <a:ext cx="783434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As per your votes, we will continue to meet </a:t>
            </a:r>
            <a:r>
              <a:rPr lang="en-US" b="1" dirty="0"/>
              <a:t>Fridays at 12:00</a:t>
            </a:r>
            <a:r>
              <a:rPr lang="en-US" dirty="0"/>
              <a:t>.</a:t>
            </a:r>
          </a:p>
          <a:p>
            <a:pPr marL="285750" indent="-285750">
              <a:buFont typeface="Arial" panose="020B0604020202020204" pitchFamily="34" charset="0"/>
              <a:buChar char="•"/>
            </a:pPr>
            <a:r>
              <a:rPr lang="en-US" dirty="0"/>
              <a:t>I’ve sent the invites up to the 23</a:t>
            </a:r>
            <a:r>
              <a:rPr lang="en-US" baseline="30000" dirty="0"/>
              <a:t>rd</a:t>
            </a:r>
            <a:r>
              <a:rPr lang="en-US" dirty="0"/>
              <a:t> of April.</a:t>
            </a:r>
          </a:p>
          <a:p>
            <a:r>
              <a:rPr lang="en-US" dirty="0"/>
              <a:t>	It’s up to us whether we skip the week with the 30</a:t>
            </a:r>
            <a:r>
              <a:rPr lang="en-US" baseline="30000" dirty="0"/>
              <a:t>th</a:t>
            </a:r>
            <a:r>
              <a:rPr lang="en-US" dirty="0"/>
              <a:t> of April completely (module 2 will end on the 21</a:t>
            </a:r>
            <a:r>
              <a:rPr lang="en-US" baseline="30000" dirty="0"/>
              <a:t>st</a:t>
            </a:r>
            <a:r>
              <a:rPr lang="en-US" dirty="0"/>
              <a:t> of May).	We will have another vote about this on slack soon.</a:t>
            </a:r>
          </a:p>
          <a:p>
            <a:pPr marL="285750" indent="-285750">
              <a:buFont typeface="Arial" panose="020B0604020202020204" pitchFamily="34" charset="0"/>
              <a:buChar char="•"/>
            </a:pPr>
            <a:r>
              <a:rPr lang="en-US" dirty="0"/>
              <a:t>We decided on the </a:t>
            </a:r>
            <a:r>
              <a:rPr lang="en-US" b="1" dirty="0"/>
              <a:t>game night </a:t>
            </a:r>
            <a:r>
              <a:rPr lang="en-US" dirty="0"/>
              <a:t>for: 19.03.2021 – 18:00.</a:t>
            </a:r>
          </a:p>
          <a:p>
            <a:endParaRPr lang="en-US" dirty="0"/>
          </a:p>
        </p:txBody>
      </p:sp>
    </p:spTree>
    <p:extLst>
      <p:ext uri="{BB962C8B-B14F-4D97-AF65-F5344CB8AC3E}">
        <p14:creationId xmlns:p14="http://schemas.microsoft.com/office/powerpoint/2010/main" val="112497953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5A82BF-D77B-41F2-9587-2E2009BD4965}"/>
              </a:ext>
            </a:extLst>
          </p:cNvPr>
          <p:cNvSpPr>
            <a:spLocks noGrp="1"/>
          </p:cNvSpPr>
          <p:nvPr>
            <p:ph type="title"/>
          </p:nvPr>
        </p:nvSpPr>
        <p:spPr/>
        <p:txBody>
          <a:bodyPr/>
          <a:lstStyle/>
          <a:p>
            <a:r>
              <a:rPr lang="en-US" sz="2000" dirty="0" err="1">
                <a:solidFill>
                  <a:schemeClr val="bg1">
                    <a:lumMod val="50000"/>
                  </a:schemeClr>
                </a:solidFill>
                <a:latin typeface="+mn-lt"/>
                <a:ea typeface="+mn-ea"/>
                <a:cs typeface="+mn-cs"/>
              </a:rPr>
              <a:t>Linq</a:t>
            </a:r>
            <a:r>
              <a:rPr lang="en-US" sz="2000" dirty="0">
                <a:solidFill>
                  <a:schemeClr val="bg1">
                    <a:lumMod val="50000"/>
                  </a:schemeClr>
                </a:solidFill>
                <a:latin typeface="+mn-lt"/>
                <a:ea typeface="+mn-ea"/>
                <a:cs typeface="+mn-cs"/>
              </a:rPr>
              <a:t> – </a:t>
            </a:r>
            <a:r>
              <a:rPr lang="en-US" sz="2000" dirty="0" err="1">
                <a:solidFill>
                  <a:schemeClr val="bg1">
                    <a:lumMod val="50000"/>
                  </a:schemeClr>
                </a:solidFill>
                <a:latin typeface="+mn-lt"/>
                <a:ea typeface="+mn-ea"/>
                <a:cs typeface="+mn-cs"/>
              </a:rPr>
              <a:t>Ienumerable</a:t>
            </a:r>
            <a:endParaRPr lang="en-US" sz="2000" dirty="0">
              <a:solidFill>
                <a:schemeClr val="bg1">
                  <a:lumMod val="50000"/>
                </a:schemeClr>
              </a:solidFill>
              <a:latin typeface="+mn-lt"/>
              <a:ea typeface="+mn-ea"/>
              <a:cs typeface="+mn-cs"/>
            </a:endParaRPr>
          </a:p>
        </p:txBody>
      </p:sp>
      <p:sp>
        <p:nvSpPr>
          <p:cNvPr id="3" name="Rectangle 2">
            <a:extLst>
              <a:ext uri="{FF2B5EF4-FFF2-40B4-BE49-F238E27FC236}">
                <a16:creationId xmlns:a16="http://schemas.microsoft.com/office/drawing/2014/main" id="{CDB2A67A-5E6A-4C00-A315-E90B22F7F5E0}"/>
              </a:ext>
            </a:extLst>
          </p:cNvPr>
          <p:cNvSpPr/>
          <p:nvPr/>
        </p:nvSpPr>
        <p:spPr>
          <a:xfrm>
            <a:off x="-32793" y="1583649"/>
            <a:ext cx="11830345" cy="1200329"/>
          </a:xfrm>
          <a:prstGeom prst="rect">
            <a:avLst/>
          </a:prstGeom>
        </p:spPr>
        <p:txBody>
          <a:bodyPr wrap="square">
            <a:spAutoFit/>
          </a:bodyPr>
          <a:lstStyle/>
          <a:p>
            <a:pPr lvl="2"/>
            <a:r>
              <a:rPr lang="en-US" dirty="0"/>
              <a:t>var </a:t>
            </a:r>
            <a:r>
              <a:rPr lang="en-US" dirty="0" err="1"/>
              <a:t>lastNamesFromCluj</a:t>
            </a:r>
            <a:r>
              <a:rPr lang="en-US" dirty="0"/>
              <a:t> = list</a:t>
            </a:r>
          </a:p>
          <a:p>
            <a:pPr lvl="2"/>
            <a:r>
              <a:rPr lang="en-US" dirty="0"/>
              <a:t>		.</a:t>
            </a:r>
            <a:r>
              <a:rPr lang="en-US" b="1" u="sng" dirty="0"/>
              <a:t>Where</a:t>
            </a:r>
            <a:r>
              <a:rPr lang="en-US" dirty="0"/>
              <a:t>(</a:t>
            </a:r>
            <a:r>
              <a:rPr lang="en-US" b="1" dirty="0"/>
              <a:t>person =&gt; </a:t>
            </a:r>
            <a:r>
              <a:rPr lang="en-US" b="1" dirty="0" err="1"/>
              <a:t>person.Location.Equals</a:t>
            </a:r>
            <a:r>
              <a:rPr lang="en-US" b="1" dirty="0"/>
              <a:t>("Cluj")</a:t>
            </a:r>
            <a:r>
              <a:rPr lang="en-US" dirty="0"/>
              <a:t>)</a:t>
            </a:r>
          </a:p>
          <a:p>
            <a:pPr lvl="2"/>
            <a:r>
              <a:rPr lang="en-US" dirty="0"/>
              <a:t>		.Select(person =&gt; </a:t>
            </a:r>
            <a:r>
              <a:rPr lang="en-US" dirty="0" err="1"/>
              <a:t>person.LastName</a:t>
            </a:r>
            <a:r>
              <a:rPr lang="en-US" dirty="0"/>
              <a:t>)</a:t>
            </a:r>
          </a:p>
          <a:p>
            <a:pPr lvl="2"/>
            <a:r>
              <a:rPr lang="en-US" dirty="0"/>
              <a:t>		.</a:t>
            </a:r>
            <a:r>
              <a:rPr lang="en-US" dirty="0" err="1"/>
              <a:t>ToList</a:t>
            </a:r>
            <a:r>
              <a:rPr lang="en-US" dirty="0"/>
              <a:t>();</a:t>
            </a:r>
          </a:p>
        </p:txBody>
      </p:sp>
      <p:sp>
        <p:nvSpPr>
          <p:cNvPr id="4" name="Rectangle 3">
            <a:extLst>
              <a:ext uri="{FF2B5EF4-FFF2-40B4-BE49-F238E27FC236}">
                <a16:creationId xmlns:a16="http://schemas.microsoft.com/office/drawing/2014/main" id="{EFD87A98-6346-47E2-A475-7EE5F229107C}"/>
              </a:ext>
            </a:extLst>
          </p:cNvPr>
          <p:cNvSpPr/>
          <p:nvPr/>
        </p:nvSpPr>
        <p:spPr>
          <a:xfrm>
            <a:off x="779930" y="2996997"/>
            <a:ext cx="10273552" cy="923330"/>
          </a:xfrm>
          <a:prstGeom prst="rect">
            <a:avLst/>
          </a:prstGeom>
        </p:spPr>
        <p:txBody>
          <a:bodyPr wrap="square">
            <a:spAutoFit/>
          </a:bodyPr>
          <a:lstStyle/>
          <a:p>
            <a:r>
              <a:rPr lang="en-US" dirty="0">
                <a:solidFill>
                  <a:srgbClr val="0101FD"/>
                </a:solidFill>
                <a:latin typeface="SFMono-Regular"/>
              </a:rPr>
              <a:t>public</a:t>
            </a:r>
            <a:r>
              <a:rPr lang="en-US" dirty="0">
                <a:solidFill>
                  <a:srgbClr val="171717"/>
                </a:solidFill>
                <a:latin typeface="SFMono-Regular"/>
              </a:rPr>
              <a:t> </a:t>
            </a:r>
            <a:r>
              <a:rPr lang="en-US" dirty="0">
                <a:solidFill>
                  <a:srgbClr val="0101FD"/>
                </a:solidFill>
                <a:latin typeface="SFMono-Regular"/>
              </a:rPr>
              <a:t>static</a:t>
            </a:r>
            <a:r>
              <a:rPr lang="en-US" dirty="0">
                <a:solidFill>
                  <a:srgbClr val="171717"/>
                </a:solidFill>
                <a:latin typeface="SFMono-Regular"/>
              </a:rPr>
              <a:t> </a:t>
            </a:r>
            <a:r>
              <a:rPr lang="en-US" dirty="0" err="1">
                <a:solidFill>
                  <a:srgbClr val="171717"/>
                </a:solidFill>
                <a:latin typeface="SFMono-Regular"/>
              </a:rPr>
              <a:t>System.Collections.Generic.IEnumerable</a:t>
            </a:r>
            <a:r>
              <a:rPr lang="en-US" dirty="0">
                <a:solidFill>
                  <a:srgbClr val="171717"/>
                </a:solidFill>
                <a:latin typeface="SFMono-Regular"/>
              </a:rPr>
              <a:t>&lt;</a:t>
            </a:r>
            <a:r>
              <a:rPr lang="en-US" dirty="0" err="1">
                <a:solidFill>
                  <a:srgbClr val="171717"/>
                </a:solidFill>
                <a:latin typeface="SFMono-Regular"/>
              </a:rPr>
              <a:t>TSource</a:t>
            </a:r>
            <a:r>
              <a:rPr lang="en-US" dirty="0">
                <a:solidFill>
                  <a:srgbClr val="171717"/>
                </a:solidFill>
                <a:latin typeface="SFMono-Regular"/>
              </a:rPr>
              <a:t>&gt; </a:t>
            </a:r>
            <a:r>
              <a:rPr lang="en-US" b="1" dirty="0">
                <a:solidFill>
                  <a:srgbClr val="171717"/>
                </a:solidFill>
                <a:latin typeface="SFMono-Regular"/>
              </a:rPr>
              <a:t>Where</a:t>
            </a:r>
            <a:r>
              <a:rPr lang="en-US" dirty="0">
                <a:solidFill>
                  <a:srgbClr val="171717"/>
                </a:solidFill>
                <a:latin typeface="SFMono-Regular"/>
              </a:rPr>
              <a:t>&lt;</a:t>
            </a:r>
            <a:r>
              <a:rPr lang="en-US" dirty="0" err="1">
                <a:solidFill>
                  <a:srgbClr val="171717"/>
                </a:solidFill>
                <a:latin typeface="SFMono-Regular"/>
              </a:rPr>
              <a:t>TSource</a:t>
            </a:r>
            <a:r>
              <a:rPr lang="en-US" dirty="0">
                <a:solidFill>
                  <a:srgbClr val="171717"/>
                </a:solidFill>
                <a:latin typeface="SFMono-Regular"/>
              </a:rPr>
              <a:t>&gt; </a:t>
            </a:r>
          </a:p>
          <a:p>
            <a:r>
              <a:rPr lang="en-US" dirty="0">
                <a:solidFill>
                  <a:srgbClr val="171717"/>
                </a:solidFill>
                <a:latin typeface="SFMono-Regular"/>
              </a:rPr>
              <a:t>(</a:t>
            </a:r>
            <a:r>
              <a:rPr lang="en-US" dirty="0">
                <a:solidFill>
                  <a:srgbClr val="0101FD"/>
                </a:solidFill>
                <a:latin typeface="SFMono-Regular"/>
              </a:rPr>
              <a:t>this</a:t>
            </a:r>
            <a:r>
              <a:rPr lang="en-US" dirty="0">
                <a:solidFill>
                  <a:srgbClr val="171717"/>
                </a:solidFill>
                <a:latin typeface="SFMono-Regular"/>
              </a:rPr>
              <a:t> </a:t>
            </a:r>
            <a:r>
              <a:rPr lang="en-US" dirty="0" err="1">
                <a:solidFill>
                  <a:srgbClr val="171717"/>
                </a:solidFill>
                <a:latin typeface="SFMono-Regular"/>
              </a:rPr>
              <a:t>System.Collections.Generic.IEnumerable</a:t>
            </a:r>
            <a:r>
              <a:rPr lang="en-US" dirty="0">
                <a:solidFill>
                  <a:srgbClr val="171717"/>
                </a:solidFill>
                <a:latin typeface="SFMono-Regular"/>
              </a:rPr>
              <a:t>&lt;</a:t>
            </a:r>
            <a:r>
              <a:rPr lang="en-US" dirty="0" err="1">
                <a:solidFill>
                  <a:srgbClr val="171717"/>
                </a:solidFill>
                <a:latin typeface="SFMono-Regular"/>
              </a:rPr>
              <a:t>TSource</a:t>
            </a:r>
            <a:r>
              <a:rPr lang="en-US" dirty="0">
                <a:solidFill>
                  <a:srgbClr val="171717"/>
                </a:solidFill>
                <a:latin typeface="SFMono-Regular"/>
              </a:rPr>
              <a:t>&gt; source, </a:t>
            </a:r>
          </a:p>
          <a:p>
            <a:r>
              <a:rPr lang="en-US" dirty="0" err="1">
                <a:solidFill>
                  <a:srgbClr val="171717"/>
                </a:solidFill>
                <a:latin typeface="SFMono-Regular"/>
              </a:rPr>
              <a:t>Func</a:t>
            </a:r>
            <a:r>
              <a:rPr lang="en-US" dirty="0">
                <a:solidFill>
                  <a:srgbClr val="171717"/>
                </a:solidFill>
                <a:latin typeface="SFMono-Regular"/>
              </a:rPr>
              <a:t>&lt;</a:t>
            </a:r>
            <a:r>
              <a:rPr lang="en-US" dirty="0" err="1">
                <a:solidFill>
                  <a:srgbClr val="171717"/>
                </a:solidFill>
                <a:latin typeface="SFMono-Regular"/>
              </a:rPr>
              <a:t>TSource,</a:t>
            </a:r>
            <a:r>
              <a:rPr lang="en-US" dirty="0" err="1">
                <a:solidFill>
                  <a:srgbClr val="0101FD"/>
                </a:solidFill>
                <a:latin typeface="SFMono-Regular"/>
              </a:rPr>
              <a:t>bool</a:t>
            </a:r>
            <a:r>
              <a:rPr lang="en-US" dirty="0">
                <a:solidFill>
                  <a:srgbClr val="171717"/>
                </a:solidFill>
                <a:latin typeface="SFMono-Regular"/>
              </a:rPr>
              <a:t>&gt; predicate)</a:t>
            </a:r>
            <a:endParaRPr lang="en-US" dirty="0"/>
          </a:p>
        </p:txBody>
      </p:sp>
      <p:sp>
        <p:nvSpPr>
          <p:cNvPr id="6" name="Rectangle 5">
            <a:extLst>
              <a:ext uri="{FF2B5EF4-FFF2-40B4-BE49-F238E27FC236}">
                <a16:creationId xmlns:a16="http://schemas.microsoft.com/office/drawing/2014/main" id="{B4C1E99D-DD8D-42F1-B3B2-CE7CA3A04FAF}"/>
              </a:ext>
            </a:extLst>
          </p:cNvPr>
          <p:cNvSpPr/>
          <p:nvPr/>
        </p:nvSpPr>
        <p:spPr>
          <a:xfrm>
            <a:off x="8791324" y="3227830"/>
            <a:ext cx="2262158" cy="369332"/>
          </a:xfrm>
          <a:prstGeom prst="rect">
            <a:avLst/>
          </a:prstGeom>
        </p:spPr>
        <p:txBody>
          <a:bodyPr wrap="none">
            <a:spAutoFit/>
          </a:bodyPr>
          <a:lstStyle/>
          <a:p>
            <a:r>
              <a:rPr lang="en-US">
                <a:latin typeface="Roboto"/>
              </a:rPr>
              <a:t> </a:t>
            </a:r>
            <a:r>
              <a:rPr lang="en-US" b="1">
                <a:latin typeface="Roboto"/>
              </a:rPr>
              <a:t>binding parameter</a:t>
            </a:r>
            <a:endParaRPr lang="en-US"/>
          </a:p>
        </p:txBody>
      </p:sp>
      <p:sp>
        <p:nvSpPr>
          <p:cNvPr id="7" name="Rectangle 6">
            <a:extLst>
              <a:ext uri="{FF2B5EF4-FFF2-40B4-BE49-F238E27FC236}">
                <a16:creationId xmlns:a16="http://schemas.microsoft.com/office/drawing/2014/main" id="{FB3374BA-6A54-4900-9FB7-5C456885F8EA}"/>
              </a:ext>
            </a:extLst>
          </p:cNvPr>
          <p:cNvSpPr/>
          <p:nvPr/>
        </p:nvSpPr>
        <p:spPr>
          <a:xfrm>
            <a:off x="8863042" y="3712578"/>
            <a:ext cx="1210588" cy="369332"/>
          </a:xfrm>
          <a:prstGeom prst="rect">
            <a:avLst/>
          </a:prstGeom>
        </p:spPr>
        <p:txBody>
          <a:bodyPr wrap="none">
            <a:spAutoFit/>
          </a:bodyPr>
          <a:lstStyle/>
          <a:p>
            <a:r>
              <a:rPr lang="en-US" b="1">
                <a:latin typeface="Roboto"/>
              </a:rPr>
              <a:t>predicate</a:t>
            </a:r>
            <a:endParaRPr lang="en-US" b="1"/>
          </a:p>
        </p:txBody>
      </p:sp>
      <p:sp>
        <p:nvSpPr>
          <p:cNvPr id="11" name="Arrow: Left-Right 10">
            <a:extLst>
              <a:ext uri="{FF2B5EF4-FFF2-40B4-BE49-F238E27FC236}">
                <a16:creationId xmlns:a16="http://schemas.microsoft.com/office/drawing/2014/main" id="{A5C71FBA-A73B-4318-BE33-3BD3863FF0B0}"/>
              </a:ext>
            </a:extLst>
          </p:cNvPr>
          <p:cNvSpPr/>
          <p:nvPr/>
        </p:nvSpPr>
        <p:spPr>
          <a:xfrm rot="178236">
            <a:off x="3955809" y="3689973"/>
            <a:ext cx="4902513" cy="309282"/>
          </a:xfrm>
          <a:prstGeom prst="leftRightArrow">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Arrow: Left-Right 11">
            <a:extLst>
              <a:ext uri="{FF2B5EF4-FFF2-40B4-BE49-F238E27FC236}">
                <a16:creationId xmlns:a16="http://schemas.microsoft.com/office/drawing/2014/main" id="{F805AB9E-5E0F-441F-9682-619D716990EB}"/>
              </a:ext>
            </a:extLst>
          </p:cNvPr>
          <p:cNvSpPr/>
          <p:nvPr/>
        </p:nvSpPr>
        <p:spPr>
          <a:xfrm>
            <a:off x="6849069" y="3274359"/>
            <a:ext cx="2013973" cy="309282"/>
          </a:xfrm>
          <a:prstGeom prst="leftRightArrow">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9912466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5A82BF-D77B-41F2-9587-2E2009BD4965}"/>
              </a:ext>
            </a:extLst>
          </p:cNvPr>
          <p:cNvSpPr>
            <a:spLocks noGrp="1"/>
          </p:cNvSpPr>
          <p:nvPr>
            <p:ph type="title"/>
          </p:nvPr>
        </p:nvSpPr>
        <p:spPr/>
        <p:txBody>
          <a:bodyPr/>
          <a:lstStyle/>
          <a:p>
            <a:r>
              <a:rPr lang="en-US" sz="2000" dirty="0" err="1">
                <a:solidFill>
                  <a:schemeClr val="bg1">
                    <a:lumMod val="50000"/>
                  </a:schemeClr>
                </a:solidFill>
                <a:latin typeface="+mn-lt"/>
                <a:ea typeface="+mn-ea"/>
                <a:cs typeface="+mn-cs"/>
              </a:rPr>
              <a:t>Linq</a:t>
            </a:r>
            <a:r>
              <a:rPr lang="en-US" sz="2000" dirty="0">
                <a:solidFill>
                  <a:schemeClr val="bg1">
                    <a:lumMod val="50000"/>
                  </a:schemeClr>
                </a:solidFill>
                <a:latin typeface="+mn-lt"/>
                <a:ea typeface="+mn-ea"/>
                <a:cs typeface="+mn-cs"/>
              </a:rPr>
              <a:t> – </a:t>
            </a:r>
            <a:r>
              <a:rPr lang="en-US" sz="2000" dirty="0" err="1">
                <a:solidFill>
                  <a:schemeClr val="bg1">
                    <a:lumMod val="50000"/>
                  </a:schemeClr>
                </a:solidFill>
                <a:latin typeface="+mn-lt"/>
                <a:ea typeface="+mn-ea"/>
                <a:cs typeface="+mn-cs"/>
              </a:rPr>
              <a:t>Ienumerable</a:t>
            </a:r>
            <a:endParaRPr lang="en-US" sz="2000" dirty="0">
              <a:solidFill>
                <a:schemeClr val="bg1">
                  <a:lumMod val="50000"/>
                </a:schemeClr>
              </a:solidFill>
              <a:latin typeface="+mn-lt"/>
              <a:ea typeface="+mn-ea"/>
              <a:cs typeface="+mn-cs"/>
            </a:endParaRPr>
          </a:p>
        </p:txBody>
      </p:sp>
      <p:pic>
        <p:nvPicPr>
          <p:cNvPr id="18434" name="Picture 2" descr="What is IEnumerable">
            <a:extLst>
              <a:ext uri="{FF2B5EF4-FFF2-40B4-BE49-F238E27FC236}">
                <a16:creationId xmlns:a16="http://schemas.microsoft.com/office/drawing/2014/main" id="{347F4D7F-D108-42CD-BBDE-843DCB91F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667" y="1668747"/>
            <a:ext cx="4381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Generic IEnumerable Interface">
            <a:extLst>
              <a:ext uri="{FF2B5EF4-FFF2-40B4-BE49-F238E27FC236}">
                <a16:creationId xmlns:a16="http://schemas.microsoft.com/office/drawing/2014/main" id="{CD69D8C3-2C20-45BE-9BB2-B6B763E21A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5073" y="1668747"/>
            <a:ext cx="61055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List Definition in C#">
            <a:extLst>
              <a:ext uri="{FF2B5EF4-FFF2-40B4-BE49-F238E27FC236}">
                <a16:creationId xmlns:a16="http://schemas.microsoft.com/office/drawing/2014/main" id="{42B5948D-537B-4627-B41E-271C7D11C3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8667" y="3671846"/>
            <a:ext cx="8707004" cy="6191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945D76E-E5F8-4925-BB13-B40BEEBF91BA}"/>
              </a:ext>
            </a:extLst>
          </p:cNvPr>
          <p:cNvSpPr/>
          <p:nvPr/>
        </p:nvSpPr>
        <p:spPr>
          <a:xfrm>
            <a:off x="1028666" y="4542922"/>
            <a:ext cx="10701931" cy="923330"/>
          </a:xfrm>
          <a:prstGeom prst="rect">
            <a:avLst/>
          </a:prstGeom>
        </p:spPr>
        <p:txBody>
          <a:bodyPr wrap="square">
            <a:spAutoFit/>
          </a:bodyPr>
          <a:lstStyle/>
          <a:p>
            <a:r>
              <a:rPr lang="en-US" dirty="0"/>
              <a:t>As we see from the above image, </a:t>
            </a:r>
            <a:r>
              <a:rPr lang="en-US" dirty="0" err="1"/>
              <a:t>IEnumerable</a:t>
            </a:r>
            <a:r>
              <a:rPr lang="en-US" dirty="0"/>
              <a:t> is an interface that is available in </a:t>
            </a:r>
            <a:r>
              <a:rPr lang="en-US" dirty="0" err="1"/>
              <a:t>System.Collections</a:t>
            </a:r>
            <a:r>
              <a:rPr lang="en-US" dirty="0"/>
              <a:t> namespace.</a:t>
            </a:r>
          </a:p>
          <a:p>
            <a:r>
              <a:rPr lang="en-US" dirty="0"/>
              <a:t>List&lt;T&gt; implements the </a:t>
            </a:r>
            <a:r>
              <a:rPr lang="en-US" b="1" dirty="0" err="1"/>
              <a:t>IEnumerable</a:t>
            </a:r>
            <a:r>
              <a:rPr lang="en-US" dirty="0"/>
              <a:t>&lt;T&gt;, and </a:t>
            </a:r>
            <a:r>
              <a:rPr lang="en-US" b="1" dirty="0" err="1"/>
              <a:t>IEenumerable</a:t>
            </a:r>
            <a:r>
              <a:rPr lang="en-US" dirty="0"/>
              <a:t> interfaces. Therefore we were able to call the </a:t>
            </a:r>
            <a:r>
              <a:rPr lang="en-US" b="1" dirty="0" err="1"/>
              <a:t>Enumerable</a:t>
            </a:r>
            <a:r>
              <a:rPr lang="en-US" dirty="0" err="1"/>
              <a:t>.</a:t>
            </a:r>
            <a:r>
              <a:rPr lang="en-US" b="1" dirty="0" err="1"/>
              <a:t>Where</a:t>
            </a:r>
            <a:r>
              <a:rPr lang="en-US" dirty="0"/>
              <a:t> method in the earlier example.</a:t>
            </a:r>
          </a:p>
        </p:txBody>
      </p:sp>
    </p:spTree>
    <p:extLst>
      <p:ext uri="{BB962C8B-B14F-4D97-AF65-F5344CB8AC3E}">
        <p14:creationId xmlns:p14="http://schemas.microsoft.com/office/powerpoint/2010/main" val="1865217251"/>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5A82BF-D77B-41F2-9587-2E2009BD4965}"/>
              </a:ext>
            </a:extLst>
          </p:cNvPr>
          <p:cNvSpPr>
            <a:spLocks noGrp="1"/>
          </p:cNvSpPr>
          <p:nvPr>
            <p:ph type="title"/>
          </p:nvPr>
        </p:nvSpPr>
        <p:spPr/>
        <p:txBody>
          <a:bodyPr/>
          <a:lstStyle/>
          <a:p>
            <a:r>
              <a:rPr lang="en-US" sz="2000" dirty="0" err="1">
                <a:solidFill>
                  <a:schemeClr val="bg1">
                    <a:lumMod val="50000"/>
                  </a:schemeClr>
                </a:solidFill>
                <a:latin typeface="+mn-lt"/>
                <a:ea typeface="+mn-ea"/>
                <a:cs typeface="+mn-cs"/>
              </a:rPr>
              <a:t>Linq</a:t>
            </a:r>
            <a:r>
              <a:rPr lang="en-US" sz="2000" dirty="0">
                <a:solidFill>
                  <a:schemeClr val="bg1">
                    <a:lumMod val="50000"/>
                  </a:schemeClr>
                </a:solidFill>
                <a:latin typeface="+mn-lt"/>
                <a:ea typeface="+mn-ea"/>
                <a:cs typeface="+mn-cs"/>
              </a:rPr>
              <a:t> – </a:t>
            </a:r>
            <a:r>
              <a:rPr lang="en-US" sz="2000" dirty="0" err="1">
                <a:solidFill>
                  <a:schemeClr val="bg1">
                    <a:lumMod val="50000"/>
                  </a:schemeClr>
                </a:solidFill>
                <a:latin typeface="+mn-lt"/>
                <a:ea typeface="+mn-ea"/>
                <a:cs typeface="+mn-cs"/>
              </a:rPr>
              <a:t>IQueryable</a:t>
            </a:r>
            <a:endParaRPr lang="en-US" sz="2000" dirty="0">
              <a:solidFill>
                <a:schemeClr val="bg1">
                  <a:lumMod val="50000"/>
                </a:schemeClr>
              </a:solidFill>
              <a:latin typeface="+mn-lt"/>
              <a:ea typeface="+mn-ea"/>
              <a:cs typeface="+mn-cs"/>
            </a:endParaRPr>
          </a:p>
        </p:txBody>
      </p:sp>
      <p:pic>
        <p:nvPicPr>
          <p:cNvPr id="22530" name="Picture 2" descr="IQueryable Interface">
            <a:extLst>
              <a:ext uri="{FF2B5EF4-FFF2-40B4-BE49-F238E27FC236}">
                <a16:creationId xmlns:a16="http://schemas.microsoft.com/office/drawing/2014/main" id="{0CB2B2CC-5CD3-4429-A5B8-2E74B0E6D2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084" y="1376405"/>
            <a:ext cx="5007410" cy="21583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9866D72-A13A-4A1A-882F-323C48C64C97}"/>
              </a:ext>
            </a:extLst>
          </p:cNvPr>
          <p:cNvSpPr/>
          <p:nvPr/>
        </p:nvSpPr>
        <p:spPr>
          <a:xfrm>
            <a:off x="963084" y="3626695"/>
            <a:ext cx="10726892" cy="646331"/>
          </a:xfrm>
          <a:prstGeom prst="rect">
            <a:avLst/>
          </a:prstGeom>
        </p:spPr>
        <p:txBody>
          <a:bodyPr wrap="square">
            <a:spAutoFit/>
          </a:bodyPr>
          <a:lstStyle/>
          <a:p>
            <a:r>
              <a:rPr lang="en-US" b="1" err="1"/>
              <a:t>IQueryable</a:t>
            </a:r>
            <a:r>
              <a:rPr lang="en-US"/>
              <a:t> is an interface and it is available in </a:t>
            </a:r>
            <a:r>
              <a:rPr lang="en-US" b="1" err="1"/>
              <a:t>System.Linq</a:t>
            </a:r>
            <a:r>
              <a:rPr lang="en-US"/>
              <a:t> namespace. The </a:t>
            </a:r>
            <a:r>
              <a:rPr lang="en-US" err="1"/>
              <a:t>IQuerable</a:t>
            </a:r>
            <a:r>
              <a:rPr lang="en-US"/>
              <a:t> interface is a child of the </a:t>
            </a:r>
            <a:r>
              <a:rPr lang="en-US" err="1"/>
              <a:t>IEnumerable</a:t>
            </a:r>
            <a:r>
              <a:rPr lang="en-US"/>
              <a:t> interface. So we can store </a:t>
            </a:r>
            <a:r>
              <a:rPr lang="en-US" err="1"/>
              <a:t>IQuerable</a:t>
            </a:r>
            <a:r>
              <a:rPr lang="en-US"/>
              <a:t> in a variable of type </a:t>
            </a:r>
            <a:r>
              <a:rPr lang="en-US" err="1"/>
              <a:t>IEnumerable</a:t>
            </a:r>
            <a:r>
              <a:rPr lang="en-US"/>
              <a:t>.</a:t>
            </a:r>
          </a:p>
        </p:txBody>
      </p:sp>
    </p:spTree>
    <p:extLst>
      <p:ext uri="{BB962C8B-B14F-4D97-AF65-F5344CB8AC3E}">
        <p14:creationId xmlns:p14="http://schemas.microsoft.com/office/powerpoint/2010/main" val="377256903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5A82BF-D77B-41F2-9587-2E2009BD4965}"/>
              </a:ext>
            </a:extLst>
          </p:cNvPr>
          <p:cNvSpPr>
            <a:spLocks noGrp="1"/>
          </p:cNvSpPr>
          <p:nvPr>
            <p:ph type="title"/>
          </p:nvPr>
        </p:nvSpPr>
        <p:spPr/>
        <p:txBody>
          <a:bodyPr/>
          <a:lstStyle/>
          <a:p>
            <a:r>
              <a:rPr lang="en-US" sz="2000" dirty="0" err="1">
                <a:solidFill>
                  <a:schemeClr val="bg1">
                    <a:lumMod val="50000"/>
                  </a:schemeClr>
                </a:solidFill>
                <a:latin typeface="+mn-lt"/>
                <a:ea typeface="+mn-ea"/>
                <a:cs typeface="+mn-cs"/>
              </a:rPr>
              <a:t>Linq</a:t>
            </a:r>
            <a:r>
              <a:rPr lang="en-US" sz="2000" dirty="0">
                <a:solidFill>
                  <a:schemeClr val="bg1">
                    <a:lumMod val="50000"/>
                  </a:schemeClr>
                </a:solidFill>
                <a:latin typeface="+mn-lt"/>
                <a:ea typeface="+mn-ea"/>
                <a:cs typeface="+mn-cs"/>
              </a:rPr>
              <a:t> – </a:t>
            </a:r>
            <a:r>
              <a:rPr lang="en-US" sz="2000" dirty="0" err="1">
                <a:solidFill>
                  <a:schemeClr val="bg1">
                    <a:lumMod val="50000"/>
                  </a:schemeClr>
                </a:solidFill>
                <a:latin typeface="+mn-lt"/>
                <a:ea typeface="+mn-ea"/>
                <a:cs typeface="+mn-cs"/>
              </a:rPr>
              <a:t>Ienumerable</a:t>
            </a:r>
            <a:r>
              <a:rPr lang="en-US" sz="2000" dirty="0">
                <a:solidFill>
                  <a:schemeClr val="bg1">
                    <a:lumMod val="50000"/>
                  </a:schemeClr>
                </a:solidFill>
                <a:latin typeface="+mn-lt"/>
                <a:ea typeface="+mn-ea"/>
                <a:cs typeface="+mn-cs"/>
              </a:rPr>
              <a:t> vs </a:t>
            </a:r>
            <a:r>
              <a:rPr lang="en-US" sz="2000" dirty="0" err="1">
                <a:solidFill>
                  <a:schemeClr val="bg1">
                    <a:lumMod val="50000"/>
                  </a:schemeClr>
                </a:solidFill>
                <a:latin typeface="+mn-lt"/>
                <a:ea typeface="+mn-ea"/>
                <a:cs typeface="+mn-cs"/>
              </a:rPr>
              <a:t>IQueryAble</a:t>
            </a:r>
            <a:endParaRPr lang="en-US" sz="2000" dirty="0">
              <a:solidFill>
                <a:schemeClr val="bg1">
                  <a:lumMod val="50000"/>
                </a:schemeClr>
              </a:solidFill>
              <a:latin typeface="+mn-lt"/>
              <a:ea typeface="+mn-ea"/>
              <a:cs typeface="+mn-cs"/>
            </a:endParaRPr>
          </a:p>
        </p:txBody>
      </p:sp>
      <p:pic>
        <p:nvPicPr>
          <p:cNvPr id="26626" name="Picture 2" descr="Differences between IEnumerable and IQueryable in C#">
            <a:extLst>
              <a:ext uri="{FF2B5EF4-FFF2-40B4-BE49-F238E27FC236}">
                <a16:creationId xmlns:a16="http://schemas.microsoft.com/office/drawing/2014/main" id="{69FC5D02-A093-49DD-A237-B231EA8A6C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7463" y="1644977"/>
            <a:ext cx="5810250"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636927"/>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5A82BF-D77B-41F2-9587-2E2009BD4965}"/>
              </a:ext>
            </a:extLst>
          </p:cNvPr>
          <p:cNvSpPr>
            <a:spLocks noGrp="1"/>
          </p:cNvSpPr>
          <p:nvPr>
            <p:ph type="title"/>
          </p:nvPr>
        </p:nvSpPr>
        <p:spPr/>
        <p:txBody>
          <a:bodyPr/>
          <a:lstStyle/>
          <a:p>
            <a:r>
              <a:rPr lang="en-US" sz="2000" dirty="0" err="1">
                <a:solidFill>
                  <a:schemeClr val="bg1">
                    <a:lumMod val="50000"/>
                  </a:schemeClr>
                </a:solidFill>
                <a:latin typeface="+mn-lt"/>
                <a:ea typeface="+mn-ea"/>
                <a:cs typeface="+mn-cs"/>
              </a:rPr>
              <a:t>Linq</a:t>
            </a:r>
            <a:r>
              <a:rPr lang="en-US" sz="2000" dirty="0">
                <a:solidFill>
                  <a:schemeClr val="bg1">
                    <a:lumMod val="50000"/>
                  </a:schemeClr>
                </a:solidFill>
                <a:latin typeface="+mn-lt"/>
                <a:ea typeface="+mn-ea"/>
                <a:cs typeface="+mn-cs"/>
              </a:rPr>
              <a:t> – </a:t>
            </a:r>
            <a:r>
              <a:rPr lang="en-US" sz="2000" dirty="0" err="1">
                <a:solidFill>
                  <a:schemeClr val="bg1">
                    <a:lumMod val="50000"/>
                  </a:schemeClr>
                </a:solidFill>
                <a:latin typeface="+mn-lt"/>
                <a:ea typeface="+mn-ea"/>
                <a:cs typeface="+mn-cs"/>
              </a:rPr>
              <a:t>Ienumerable</a:t>
            </a:r>
            <a:r>
              <a:rPr lang="en-US" sz="2000" dirty="0">
                <a:solidFill>
                  <a:schemeClr val="bg1">
                    <a:lumMod val="50000"/>
                  </a:schemeClr>
                </a:solidFill>
                <a:latin typeface="+mn-lt"/>
                <a:ea typeface="+mn-ea"/>
                <a:cs typeface="+mn-cs"/>
              </a:rPr>
              <a:t> vs </a:t>
            </a:r>
            <a:r>
              <a:rPr lang="en-US" sz="2000" dirty="0" err="1">
                <a:solidFill>
                  <a:schemeClr val="bg1">
                    <a:lumMod val="50000"/>
                  </a:schemeClr>
                </a:solidFill>
                <a:latin typeface="+mn-lt"/>
                <a:ea typeface="+mn-ea"/>
                <a:cs typeface="+mn-cs"/>
              </a:rPr>
              <a:t>IQueryAble</a:t>
            </a:r>
            <a:endParaRPr lang="en-US" sz="2000" dirty="0">
              <a:solidFill>
                <a:schemeClr val="bg1">
                  <a:lumMod val="50000"/>
                </a:schemeClr>
              </a:solidFill>
              <a:latin typeface="+mn-lt"/>
              <a:ea typeface="+mn-ea"/>
              <a:cs typeface="+mn-cs"/>
            </a:endParaRPr>
          </a:p>
        </p:txBody>
      </p:sp>
      <p:sp>
        <p:nvSpPr>
          <p:cNvPr id="2" name="Rectangle 1">
            <a:extLst>
              <a:ext uri="{FF2B5EF4-FFF2-40B4-BE49-F238E27FC236}">
                <a16:creationId xmlns:a16="http://schemas.microsoft.com/office/drawing/2014/main" id="{D043F24E-3B80-42AF-84A8-95CBECA5E098}"/>
              </a:ext>
            </a:extLst>
          </p:cNvPr>
          <p:cNvSpPr/>
          <p:nvPr/>
        </p:nvSpPr>
        <p:spPr>
          <a:xfrm>
            <a:off x="819649" y="1902774"/>
            <a:ext cx="3886822" cy="1477328"/>
          </a:xfrm>
          <a:prstGeom prst="rect">
            <a:avLst/>
          </a:prstGeom>
        </p:spPr>
        <p:txBody>
          <a:bodyPr wrap="square">
            <a:spAutoFit/>
          </a:bodyPr>
          <a:lstStyle/>
          <a:p>
            <a:pPr fontAlgn="base"/>
            <a:r>
              <a:rPr lang="en-US" dirty="0" err="1">
                <a:latin typeface="inherit"/>
              </a:rPr>
              <a:t>IEnumerable</a:t>
            </a:r>
            <a:r>
              <a:rPr lang="en-US" dirty="0">
                <a:latin typeface="inherit"/>
              </a:rPr>
              <a:t>&lt;Student&gt; </a:t>
            </a:r>
            <a:r>
              <a:rPr lang="en-US" dirty="0" err="1">
                <a:latin typeface="inherit"/>
              </a:rPr>
              <a:t>listStudents</a:t>
            </a:r>
            <a:r>
              <a:rPr lang="en-US" dirty="0">
                <a:latin typeface="inherit"/>
              </a:rPr>
              <a:t> = </a:t>
            </a:r>
          </a:p>
          <a:p>
            <a:pPr fontAlgn="base"/>
            <a:r>
              <a:rPr lang="en-US" dirty="0" err="1">
                <a:latin typeface="inherit"/>
              </a:rPr>
              <a:t>dBContext.Students</a:t>
            </a:r>
            <a:endParaRPr lang="en-US" dirty="0">
              <a:latin typeface="inherit"/>
            </a:endParaRPr>
          </a:p>
          <a:p>
            <a:pPr fontAlgn="base"/>
            <a:r>
              <a:rPr lang="en-US" dirty="0">
                <a:latin typeface="inherit"/>
              </a:rPr>
              <a:t>.Where</a:t>
            </a:r>
            <a:r>
              <a:rPr lang="en-US" b="1" dirty="0">
                <a:latin typeface="inherit"/>
              </a:rPr>
              <a:t>(</a:t>
            </a:r>
            <a:r>
              <a:rPr lang="en-US" dirty="0">
                <a:latin typeface="inherit"/>
              </a:rPr>
              <a:t>x =&gt; </a:t>
            </a:r>
            <a:r>
              <a:rPr lang="en-US" dirty="0" err="1">
                <a:latin typeface="inherit"/>
              </a:rPr>
              <a:t>x.Gender</a:t>
            </a:r>
            <a:r>
              <a:rPr lang="en-US" dirty="0">
                <a:latin typeface="inherit"/>
              </a:rPr>
              <a:t> == "Male"</a:t>
            </a:r>
            <a:r>
              <a:rPr lang="en-US" b="1" dirty="0">
                <a:latin typeface="inherit"/>
              </a:rPr>
              <a:t>)</a:t>
            </a:r>
            <a:r>
              <a:rPr lang="en-US" dirty="0">
                <a:latin typeface="inherit"/>
              </a:rPr>
              <a:t>;</a:t>
            </a:r>
          </a:p>
          <a:p>
            <a:pPr fontAlgn="base"/>
            <a:endParaRPr lang="en-US" dirty="0">
              <a:latin typeface="Inconsolata"/>
            </a:endParaRPr>
          </a:p>
          <a:p>
            <a:pPr fontAlgn="base"/>
            <a:r>
              <a:rPr lang="en-US" dirty="0" err="1">
                <a:latin typeface="inherit"/>
              </a:rPr>
              <a:t>listStudents</a:t>
            </a:r>
            <a:r>
              <a:rPr lang="en-US" dirty="0">
                <a:latin typeface="inherit"/>
              </a:rPr>
              <a:t> = </a:t>
            </a:r>
            <a:r>
              <a:rPr lang="en-US" dirty="0" err="1">
                <a:latin typeface="inherit"/>
              </a:rPr>
              <a:t>listStudents.Take</a:t>
            </a:r>
            <a:r>
              <a:rPr lang="en-US" b="1" dirty="0">
                <a:latin typeface="inherit"/>
              </a:rPr>
              <a:t>(</a:t>
            </a:r>
            <a:r>
              <a:rPr lang="en-US" dirty="0">
                <a:latin typeface="inherit"/>
              </a:rPr>
              <a:t>2</a:t>
            </a:r>
            <a:r>
              <a:rPr lang="en-US" b="1" dirty="0">
                <a:latin typeface="inherit"/>
              </a:rPr>
              <a:t>)</a:t>
            </a:r>
            <a:r>
              <a:rPr lang="en-US" dirty="0">
                <a:latin typeface="inherit"/>
              </a:rPr>
              <a:t>;</a:t>
            </a:r>
            <a:endParaRPr lang="en-US" b="0" i="0" dirty="0">
              <a:effectLst/>
              <a:latin typeface="Inconsolata"/>
            </a:endParaRPr>
          </a:p>
        </p:txBody>
      </p:sp>
      <p:sp>
        <p:nvSpPr>
          <p:cNvPr id="6" name="Arrow: Left-Right 5">
            <a:extLst>
              <a:ext uri="{FF2B5EF4-FFF2-40B4-BE49-F238E27FC236}">
                <a16:creationId xmlns:a16="http://schemas.microsoft.com/office/drawing/2014/main" id="{CB6DACC9-FC47-436F-9339-E76147EBC162}"/>
              </a:ext>
            </a:extLst>
          </p:cNvPr>
          <p:cNvSpPr/>
          <p:nvPr/>
        </p:nvSpPr>
        <p:spPr>
          <a:xfrm>
            <a:off x="4648607" y="2371143"/>
            <a:ext cx="2013973" cy="309282"/>
          </a:xfrm>
          <a:prstGeom prst="leftRightArrow">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Rectangle 3">
            <a:extLst>
              <a:ext uri="{FF2B5EF4-FFF2-40B4-BE49-F238E27FC236}">
                <a16:creationId xmlns:a16="http://schemas.microsoft.com/office/drawing/2014/main" id="{3E5B8D11-89AC-4D2B-8A08-456FED700592}"/>
              </a:ext>
            </a:extLst>
          </p:cNvPr>
          <p:cNvSpPr/>
          <p:nvPr/>
        </p:nvSpPr>
        <p:spPr>
          <a:xfrm>
            <a:off x="6965577" y="1487277"/>
            <a:ext cx="6096000" cy="2031325"/>
          </a:xfrm>
          <a:prstGeom prst="rect">
            <a:avLst/>
          </a:prstGeom>
        </p:spPr>
        <p:txBody>
          <a:bodyPr>
            <a:spAutoFit/>
          </a:bodyPr>
          <a:lstStyle/>
          <a:p>
            <a:pPr fontAlgn="base"/>
            <a:r>
              <a:rPr lang="en-US" b="1" dirty="0">
                <a:latin typeface="inherit"/>
              </a:rPr>
              <a:t>SELECT</a:t>
            </a:r>
            <a:r>
              <a:rPr lang="en-US" dirty="0">
                <a:latin typeface="inherit"/>
              </a:rPr>
              <a:t> </a:t>
            </a:r>
            <a:endParaRPr lang="en-US" dirty="0">
              <a:latin typeface="Inconsolata"/>
            </a:endParaRPr>
          </a:p>
          <a:p>
            <a:pPr fontAlgn="base"/>
            <a:r>
              <a:rPr lang="en-US" dirty="0">
                <a:latin typeface="inherit"/>
              </a:rPr>
              <a:t>[Extent1].[ID] </a:t>
            </a:r>
            <a:r>
              <a:rPr lang="en-US" b="1" dirty="0">
                <a:latin typeface="inherit"/>
              </a:rPr>
              <a:t>AS</a:t>
            </a:r>
            <a:r>
              <a:rPr lang="en-US" dirty="0">
                <a:latin typeface="inherit"/>
              </a:rPr>
              <a:t> [ID], </a:t>
            </a:r>
            <a:endParaRPr lang="en-US" dirty="0">
              <a:latin typeface="Inconsolata"/>
            </a:endParaRPr>
          </a:p>
          <a:p>
            <a:pPr fontAlgn="base"/>
            <a:r>
              <a:rPr lang="en-US" dirty="0">
                <a:latin typeface="inherit"/>
              </a:rPr>
              <a:t>[Extent1].[FirstName] </a:t>
            </a:r>
            <a:r>
              <a:rPr lang="en-US" b="1" dirty="0">
                <a:latin typeface="inherit"/>
              </a:rPr>
              <a:t>AS</a:t>
            </a:r>
            <a:r>
              <a:rPr lang="en-US" dirty="0">
                <a:latin typeface="inherit"/>
              </a:rPr>
              <a:t> [FirstName], </a:t>
            </a:r>
            <a:endParaRPr lang="en-US" dirty="0">
              <a:latin typeface="Inconsolata"/>
            </a:endParaRPr>
          </a:p>
          <a:p>
            <a:pPr fontAlgn="base"/>
            <a:r>
              <a:rPr lang="en-US" dirty="0">
                <a:latin typeface="inherit"/>
              </a:rPr>
              <a:t>[Extent1].[</a:t>
            </a:r>
            <a:r>
              <a:rPr lang="en-US" dirty="0" err="1">
                <a:latin typeface="inherit"/>
              </a:rPr>
              <a:t>LastName</a:t>
            </a:r>
            <a:r>
              <a:rPr lang="en-US" dirty="0">
                <a:latin typeface="inherit"/>
              </a:rPr>
              <a:t>] </a:t>
            </a:r>
            <a:r>
              <a:rPr lang="en-US" b="1" dirty="0">
                <a:latin typeface="inherit"/>
              </a:rPr>
              <a:t>AS</a:t>
            </a:r>
            <a:r>
              <a:rPr lang="en-US" dirty="0">
                <a:latin typeface="inherit"/>
              </a:rPr>
              <a:t> [</a:t>
            </a:r>
            <a:r>
              <a:rPr lang="en-US" dirty="0" err="1">
                <a:latin typeface="inherit"/>
              </a:rPr>
              <a:t>LastName</a:t>
            </a:r>
            <a:r>
              <a:rPr lang="en-US" dirty="0">
                <a:latin typeface="inherit"/>
              </a:rPr>
              <a:t>], </a:t>
            </a:r>
            <a:endParaRPr lang="en-US" dirty="0">
              <a:latin typeface="Inconsolata"/>
            </a:endParaRPr>
          </a:p>
          <a:p>
            <a:pPr fontAlgn="base"/>
            <a:r>
              <a:rPr lang="en-US" dirty="0">
                <a:latin typeface="inherit"/>
              </a:rPr>
              <a:t>[Extent1].[Gender] </a:t>
            </a:r>
            <a:r>
              <a:rPr lang="en-US" b="1" dirty="0">
                <a:latin typeface="inherit"/>
              </a:rPr>
              <a:t>AS</a:t>
            </a:r>
            <a:r>
              <a:rPr lang="en-US" dirty="0">
                <a:latin typeface="inherit"/>
              </a:rPr>
              <a:t> [Gender]</a:t>
            </a:r>
            <a:endParaRPr lang="en-US" dirty="0">
              <a:latin typeface="Inconsolata"/>
            </a:endParaRPr>
          </a:p>
          <a:p>
            <a:pPr fontAlgn="base"/>
            <a:r>
              <a:rPr lang="en-US" b="1" dirty="0">
                <a:latin typeface="inherit"/>
              </a:rPr>
              <a:t>FROM</a:t>
            </a:r>
            <a:r>
              <a:rPr lang="en-US" dirty="0">
                <a:latin typeface="inherit"/>
              </a:rPr>
              <a:t> [</a:t>
            </a:r>
            <a:r>
              <a:rPr lang="en-US" dirty="0" err="1">
                <a:latin typeface="inherit"/>
              </a:rPr>
              <a:t>dbo</a:t>
            </a:r>
            <a:r>
              <a:rPr lang="en-US" dirty="0">
                <a:latin typeface="inherit"/>
              </a:rPr>
              <a:t>].[Student] </a:t>
            </a:r>
            <a:r>
              <a:rPr lang="en-US" b="1" dirty="0">
                <a:latin typeface="inherit"/>
              </a:rPr>
              <a:t>AS</a:t>
            </a:r>
            <a:r>
              <a:rPr lang="en-US" dirty="0">
                <a:latin typeface="inherit"/>
              </a:rPr>
              <a:t> [Extent1]</a:t>
            </a:r>
            <a:endParaRPr lang="en-US" dirty="0">
              <a:latin typeface="Inconsolata"/>
            </a:endParaRPr>
          </a:p>
          <a:p>
            <a:pPr fontAlgn="base"/>
            <a:r>
              <a:rPr lang="en-US" b="1" dirty="0">
                <a:latin typeface="inherit"/>
              </a:rPr>
              <a:t>WHERE</a:t>
            </a:r>
            <a:r>
              <a:rPr lang="en-US" dirty="0">
                <a:latin typeface="inherit"/>
              </a:rPr>
              <a:t> 'Male' = [Extent1].[Gender]</a:t>
            </a:r>
            <a:endParaRPr lang="en-US" b="0" i="0" dirty="0">
              <a:effectLst/>
              <a:latin typeface="Inconsolata"/>
            </a:endParaRPr>
          </a:p>
        </p:txBody>
      </p:sp>
      <p:sp>
        <p:nvSpPr>
          <p:cNvPr id="7" name="Rectangle 6">
            <a:extLst>
              <a:ext uri="{FF2B5EF4-FFF2-40B4-BE49-F238E27FC236}">
                <a16:creationId xmlns:a16="http://schemas.microsoft.com/office/drawing/2014/main" id="{6C673562-4E53-442B-8990-1C144A272ABA}"/>
              </a:ext>
            </a:extLst>
          </p:cNvPr>
          <p:cNvSpPr/>
          <p:nvPr/>
        </p:nvSpPr>
        <p:spPr>
          <a:xfrm>
            <a:off x="963084" y="4563504"/>
            <a:ext cx="6096000" cy="2308324"/>
          </a:xfrm>
          <a:prstGeom prst="rect">
            <a:avLst/>
          </a:prstGeom>
        </p:spPr>
        <p:txBody>
          <a:bodyPr>
            <a:spAutoFit/>
          </a:bodyPr>
          <a:lstStyle/>
          <a:p>
            <a:pPr fontAlgn="base"/>
            <a:r>
              <a:rPr lang="en-US" dirty="0" err="1">
                <a:latin typeface="inherit"/>
              </a:rPr>
              <a:t>IQueryable</a:t>
            </a:r>
            <a:r>
              <a:rPr lang="en-US" dirty="0">
                <a:latin typeface="inherit"/>
              </a:rPr>
              <a:t>&lt;Student&gt; </a:t>
            </a:r>
            <a:r>
              <a:rPr lang="en-US" dirty="0" err="1">
                <a:latin typeface="inherit"/>
              </a:rPr>
              <a:t>listStudents</a:t>
            </a:r>
            <a:r>
              <a:rPr lang="en-US" dirty="0">
                <a:latin typeface="inherit"/>
              </a:rPr>
              <a:t> = </a:t>
            </a:r>
          </a:p>
          <a:p>
            <a:pPr fontAlgn="base"/>
            <a:r>
              <a:rPr lang="en-US" dirty="0" err="1">
                <a:latin typeface="inherit"/>
              </a:rPr>
              <a:t>dBContext.Students</a:t>
            </a:r>
            <a:endParaRPr lang="en-US" dirty="0">
              <a:latin typeface="Inconsolata"/>
            </a:endParaRPr>
          </a:p>
          <a:p>
            <a:pPr fontAlgn="base"/>
            <a:r>
              <a:rPr lang="en-US" dirty="0">
                <a:latin typeface="inherit"/>
              </a:rPr>
              <a:t>.</a:t>
            </a:r>
            <a:r>
              <a:rPr lang="en-US" b="1" dirty="0" err="1">
                <a:latin typeface="inherit"/>
              </a:rPr>
              <a:t>AsQueryable</a:t>
            </a:r>
            <a:r>
              <a:rPr lang="en-US" b="1" dirty="0">
                <a:latin typeface="inherit"/>
              </a:rPr>
              <a:t>()</a:t>
            </a:r>
            <a:endParaRPr lang="en-US" dirty="0">
              <a:latin typeface="Inconsolata"/>
            </a:endParaRPr>
          </a:p>
          <a:p>
            <a:pPr fontAlgn="base"/>
            <a:r>
              <a:rPr lang="en-US" dirty="0">
                <a:latin typeface="inherit"/>
              </a:rPr>
              <a:t>.Where</a:t>
            </a:r>
            <a:r>
              <a:rPr lang="en-US" b="1" dirty="0">
                <a:latin typeface="inherit"/>
              </a:rPr>
              <a:t>(</a:t>
            </a:r>
            <a:r>
              <a:rPr lang="en-US" dirty="0">
                <a:latin typeface="inherit"/>
              </a:rPr>
              <a:t>x =&gt; </a:t>
            </a:r>
            <a:r>
              <a:rPr lang="en-US" dirty="0" err="1">
                <a:latin typeface="inherit"/>
              </a:rPr>
              <a:t>x.Gender</a:t>
            </a:r>
            <a:r>
              <a:rPr lang="en-US" dirty="0">
                <a:latin typeface="inherit"/>
              </a:rPr>
              <a:t> == "Male"</a:t>
            </a:r>
            <a:r>
              <a:rPr lang="en-US" b="1" dirty="0">
                <a:latin typeface="inherit"/>
              </a:rPr>
              <a:t>)</a:t>
            </a:r>
            <a:r>
              <a:rPr lang="en-US" dirty="0">
                <a:latin typeface="inherit"/>
              </a:rPr>
              <a:t>;</a:t>
            </a:r>
          </a:p>
          <a:p>
            <a:pPr fontAlgn="base"/>
            <a:endParaRPr lang="en-US" dirty="0">
              <a:latin typeface="Inconsolata"/>
            </a:endParaRPr>
          </a:p>
          <a:p>
            <a:pPr fontAlgn="base"/>
            <a:r>
              <a:rPr lang="en-US" dirty="0" err="1">
                <a:latin typeface="inherit"/>
              </a:rPr>
              <a:t>listStudents</a:t>
            </a:r>
            <a:r>
              <a:rPr lang="en-US" dirty="0">
                <a:latin typeface="inherit"/>
              </a:rPr>
              <a:t> = </a:t>
            </a:r>
            <a:r>
              <a:rPr lang="en-US" dirty="0" err="1">
                <a:latin typeface="inherit"/>
              </a:rPr>
              <a:t>listStudents.Take</a:t>
            </a:r>
            <a:r>
              <a:rPr lang="en-US" b="1" dirty="0">
                <a:latin typeface="inherit"/>
              </a:rPr>
              <a:t>(</a:t>
            </a:r>
            <a:r>
              <a:rPr lang="en-US" dirty="0">
                <a:latin typeface="inherit"/>
              </a:rPr>
              <a:t>2</a:t>
            </a:r>
            <a:r>
              <a:rPr lang="en-US" b="1" dirty="0">
                <a:latin typeface="inherit"/>
              </a:rPr>
              <a:t>)</a:t>
            </a:r>
            <a:r>
              <a:rPr lang="en-US" dirty="0">
                <a:latin typeface="inherit"/>
              </a:rPr>
              <a:t>;</a:t>
            </a:r>
            <a:endParaRPr lang="en-US" dirty="0">
              <a:latin typeface="Inconsolata"/>
            </a:endParaRPr>
          </a:p>
          <a:p>
            <a:br>
              <a:rPr lang="en-US" dirty="0"/>
            </a:br>
            <a:endParaRPr lang="en-US" dirty="0"/>
          </a:p>
        </p:txBody>
      </p:sp>
      <p:sp>
        <p:nvSpPr>
          <p:cNvPr id="9" name="Arrow: Left-Right 8">
            <a:extLst>
              <a:ext uri="{FF2B5EF4-FFF2-40B4-BE49-F238E27FC236}">
                <a16:creationId xmlns:a16="http://schemas.microsoft.com/office/drawing/2014/main" id="{EA6E0F7B-AA98-48FB-B126-876D593D9ACD}"/>
              </a:ext>
            </a:extLst>
          </p:cNvPr>
          <p:cNvSpPr/>
          <p:nvPr/>
        </p:nvSpPr>
        <p:spPr>
          <a:xfrm>
            <a:off x="4618774" y="5099577"/>
            <a:ext cx="2013973" cy="309282"/>
          </a:xfrm>
          <a:prstGeom prst="leftRightArrow">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0ECC88A0-CB72-40B3-BF23-9D3C9AEB82E0}"/>
              </a:ext>
            </a:extLst>
          </p:cNvPr>
          <p:cNvSpPr/>
          <p:nvPr/>
        </p:nvSpPr>
        <p:spPr>
          <a:xfrm>
            <a:off x="7059084" y="4148007"/>
            <a:ext cx="6096000" cy="2031325"/>
          </a:xfrm>
          <a:prstGeom prst="rect">
            <a:avLst/>
          </a:prstGeom>
        </p:spPr>
        <p:txBody>
          <a:bodyPr>
            <a:spAutoFit/>
          </a:bodyPr>
          <a:lstStyle/>
          <a:p>
            <a:pPr fontAlgn="base"/>
            <a:r>
              <a:rPr lang="en-US" b="1" dirty="0">
                <a:latin typeface="inherit"/>
              </a:rPr>
              <a:t>SELECT</a:t>
            </a:r>
            <a:r>
              <a:rPr lang="en-US" dirty="0">
                <a:latin typeface="inherit"/>
              </a:rPr>
              <a:t> </a:t>
            </a:r>
            <a:r>
              <a:rPr lang="en-US" b="1" dirty="0">
                <a:latin typeface="inherit"/>
              </a:rPr>
              <a:t>TOP</a:t>
            </a:r>
            <a:r>
              <a:rPr lang="en-US" dirty="0">
                <a:latin typeface="inherit"/>
              </a:rPr>
              <a:t> (2) </a:t>
            </a:r>
            <a:endParaRPr lang="en-US" dirty="0">
              <a:latin typeface="Inconsolata"/>
            </a:endParaRPr>
          </a:p>
          <a:p>
            <a:pPr fontAlgn="base"/>
            <a:r>
              <a:rPr lang="en-US" dirty="0">
                <a:latin typeface="inherit"/>
              </a:rPr>
              <a:t>[Extent1].[ID] </a:t>
            </a:r>
            <a:r>
              <a:rPr lang="en-US" b="1" dirty="0">
                <a:latin typeface="inherit"/>
              </a:rPr>
              <a:t>AS</a:t>
            </a:r>
            <a:r>
              <a:rPr lang="en-US" dirty="0">
                <a:latin typeface="inherit"/>
              </a:rPr>
              <a:t> [ID], </a:t>
            </a:r>
            <a:endParaRPr lang="en-US" dirty="0">
              <a:latin typeface="Inconsolata"/>
            </a:endParaRPr>
          </a:p>
          <a:p>
            <a:pPr fontAlgn="base"/>
            <a:r>
              <a:rPr lang="en-US" dirty="0">
                <a:latin typeface="inherit"/>
              </a:rPr>
              <a:t>[Extent1].[FirstName] </a:t>
            </a:r>
            <a:r>
              <a:rPr lang="en-US" b="1" dirty="0">
                <a:latin typeface="inherit"/>
              </a:rPr>
              <a:t>AS</a:t>
            </a:r>
            <a:r>
              <a:rPr lang="en-US" dirty="0">
                <a:latin typeface="inherit"/>
              </a:rPr>
              <a:t> [FirstName], </a:t>
            </a:r>
            <a:endParaRPr lang="en-US" dirty="0">
              <a:latin typeface="Inconsolata"/>
            </a:endParaRPr>
          </a:p>
          <a:p>
            <a:pPr fontAlgn="base"/>
            <a:r>
              <a:rPr lang="en-US" dirty="0">
                <a:latin typeface="inherit"/>
              </a:rPr>
              <a:t>[Extent1].[</a:t>
            </a:r>
            <a:r>
              <a:rPr lang="en-US" dirty="0" err="1">
                <a:latin typeface="inherit"/>
              </a:rPr>
              <a:t>LastName</a:t>
            </a:r>
            <a:r>
              <a:rPr lang="en-US" dirty="0">
                <a:latin typeface="inherit"/>
              </a:rPr>
              <a:t>] </a:t>
            </a:r>
            <a:r>
              <a:rPr lang="en-US" b="1" dirty="0">
                <a:latin typeface="inherit"/>
              </a:rPr>
              <a:t>AS</a:t>
            </a:r>
            <a:r>
              <a:rPr lang="en-US" dirty="0">
                <a:latin typeface="inherit"/>
              </a:rPr>
              <a:t> [</a:t>
            </a:r>
            <a:r>
              <a:rPr lang="en-US" dirty="0" err="1">
                <a:latin typeface="inherit"/>
              </a:rPr>
              <a:t>LastName</a:t>
            </a:r>
            <a:r>
              <a:rPr lang="en-US" dirty="0">
                <a:latin typeface="inherit"/>
              </a:rPr>
              <a:t>], </a:t>
            </a:r>
            <a:endParaRPr lang="en-US" dirty="0">
              <a:latin typeface="Inconsolata"/>
            </a:endParaRPr>
          </a:p>
          <a:p>
            <a:pPr fontAlgn="base"/>
            <a:r>
              <a:rPr lang="en-US" dirty="0">
                <a:latin typeface="inherit"/>
              </a:rPr>
              <a:t>[Extent1].[Gender] </a:t>
            </a:r>
            <a:r>
              <a:rPr lang="en-US" b="1" dirty="0">
                <a:latin typeface="inherit"/>
              </a:rPr>
              <a:t>AS</a:t>
            </a:r>
            <a:r>
              <a:rPr lang="en-US" dirty="0">
                <a:latin typeface="inherit"/>
              </a:rPr>
              <a:t> [Gender]</a:t>
            </a:r>
            <a:endParaRPr lang="en-US" dirty="0">
              <a:latin typeface="Inconsolata"/>
            </a:endParaRPr>
          </a:p>
          <a:p>
            <a:pPr fontAlgn="base"/>
            <a:r>
              <a:rPr lang="en-US" b="1" dirty="0">
                <a:latin typeface="inherit"/>
              </a:rPr>
              <a:t>FROM</a:t>
            </a:r>
            <a:r>
              <a:rPr lang="en-US" dirty="0">
                <a:latin typeface="inherit"/>
              </a:rPr>
              <a:t> [</a:t>
            </a:r>
            <a:r>
              <a:rPr lang="en-US" dirty="0" err="1">
                <a:latin typeface="inherit"/>
              </a:rPr>
              <a:t>dbo</a:t>
            </a:r>
            <a:r>
              <a:rPr lang="en-US" dirty="0">
                <a:latin typeface="inherit"/>
              </a:rPr>
              <a:t>].[Student] </a:t>
            </a:r>
            <a:r>
              <a:rPr lang="en-US" b="1" dirty="0">
                <a:latin typeface="inherit"/>
              </a:rPr>
              <a:t>AS</a:t>
            </a:r>
            <a:r>
              <a:rPr lang="en-US" dirty="0">
                <a:latin typeface="inherit"/>
              </a:rPr>
              <a:t> [Extent1]</a:t>
            </a:r>
            <a:endParaRPr lang="en-US" dirty="0">
              <a:latin typeface="Inconsolata"/>
            </a:endParaRPr>
          </a:p>
          <a:p>
            <a:pPr fontAlgn="base"/>
            <a:r>
              <a:rPr lang="en-US" b="1" dirty="0">
                <a:latin typeface="inherit"/>
              </a:rPr>
              <a:t>WHERE</a:t>
            </a:r>
            <a:r>
              <a:rPr lang="en-US" dirty="0">
                <a:latin typeface="inherit"/>
              </a:rPr>
              <a:t> 'Male' = [Extent1].[Gender]</a:t>
            </a:r>
            <a:endParaRPr lang="en-US" b="0" i="0" dirty="0">
              <a:effectLst/>
              <a:latin typeface="Inconsolata"/>
            </a:endParaRPr>
          </a:p>
        </p:txBody>
      </p:sp>
      <p:sp>
        <p:nvSpPr>
          <p:cNvPr id="10" name="Rectangle 9">
            <a:extLst>
              <a:ext uri="{FF2B5EF4-FFF2-40B4-BE49-F238E27FC236}">
                <a16:creationId xmlns:a16="http://schemas.microsoft.com/office/drawing/2014/main" id="{2AAB76C6-FA5B-4DDE-BF5E-227EE81B761F}"/>
              </a:ext>
            </a:extLst>
          </p:cNvPr>
          <p:cNvSpPr/>
          <p:nvPr/>
        </p:nvSpPr>
        <p:spPr>
          <a:xfrm>
            <a:off x="5338851" y="3725327"/>
            <a:ext cx="402674" cy="369332"/>
          </a:xfrm>
          <a:prstGeom prst="rect">
            <a:avLst/>
          </a:prstGeom>
        </p:spPr>
        <p:txBody>
          <a:bodyPr wrap="none">
            <a:spAutoFit/>
          </a:bodyPr>
          <a:lstStyle/>
          <a:p>
            <a:r>
              <a:rPr lang="en-US"/>
              <a:t>vs</a:t>
            </a:r>
          </a:p>
        </p:txBody>
      </p:sp>
    </p:spTree>
    <p:extLst>
      <p:ext uri="{BB962C8B-B14F-4D97-AF65-F5344CB8AC3E}">
        <p14:creationId xmlns:p14="http://schemas.microsoft.com/office/powerpoint/2010/main" val="102019326"/>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5A82BF-D77B-41F2-9587-2E2009BD4965}"/>
              </a:ext>
            </a:extLst>
          </p:cNvPr>
          <p:cNvSpPr>
            <a:spLocks noGrp="1"/>
          </p:cNvSpPr>
          <p:nvPr>
            <p:ph type="title"/>
          </p:nvPr>
        </p:nvSpPr>
        <p:spPr/>
        <p:txBody>
          <a:bodyPr/>
          <a:lstStyle/>
          <a:p>
            <a:r>
              <a:rPr lang="en-US" sz="2000" dirty="0" err="1">
                <a:solidFill>
                  <a:schemeClr val="bg1">
                    <a:lumMod val="50000"/>
                  </a:schemeClr>
                </a:solidFill>
                <a:latin typeface="+mn-lt"/>
                <a:ea typeface="+mn-ea"/>
                <a:cs typeface="+mn-cs"/>
              </a:rPr>
              <a:t>Linq</a:t>
            </a:r>
            <a:r>
              <a:rPr lang="en-US" sz="2000" dirty="0">
                <a:solidFill>
                  <a:schemeClr val="bg1">
                    <a:lumMod val="50000"/>
                  </a:schemeClr>
                </a:solidFill>
                <a:latin typeface="+mn-lt"/>
                <a:ea typeface="+mn-ea"/>
                <a:cs typeface="+mn-cs"/>
              </a:rPr>
              <a:t> – </a:t>
            </a:r>
            <a:r>
              <a:rPr lang="en-US" sz="2000" dirty="0" err="1">
                <a:solidFill>
                  <a:schemeClr val="bg1">
                    <a:lumMod val="50000"/>
                  </a:schemeClr>
                </a:solidFill>
                <a:latin typeface="+mn-lt"/>
                <a:ea typeface="+mn-ea"/>
                <a:cs typeface="+mn-cs"/>
              </a:rPr>
              <a:t>Ienumerable</a:t>
            </a:r>
            <a:r>
              <a:rPr lang="en-US" sz="2000" dirty="0">
                <a:solidFill>
                  <a:schemeClr val="bg1">
                    <a:lumMod val="50000"/>
                  </a:schemeClr>
                </a:solidFill>
                <a:latin typeface="+mn-lt"/>
                <a:ea typeface="+mn-ea"/>
                <a:cs typeface="+mn-cs"/>
              </a:rPr>
              <a:t> vs </a:t>
            </a:r>
            <a:r>
              <a:rPr lang="en-US" sz="2000" dirty="0" err="1">
                <a:solidFill>
                  <a:schemeClr val="bg1">
                    <a:lumMod val="50000"/>
                  </a:schemeClr>
                </a:solidFill>
                <a:latin typeface="+mn-lt"/>
                <a:ea typeface="+mn-ea"/>
                <a:cs typeface="+mn-cs"/>
              </a:rPr>
              <a:t>IQueryAble</a:t>
            </a:r>
            <a:endParaRPr lang="en-US" sz="2000" dirty="0">
              <a:solidFill>
                <a:schemeClr val="bg1">
                  <a:lumMod val="50000"/>
                </a:schemeClr>
              </a:solidFill>
              <a:latin typeface="+mn-lt"/>
              <a:ea typeface="+mn-ea"/>
              <a:cs typeface="+mn-cs"/>
            </a:endParaRPr>
          </a:p>
        </p:txBody>
      </p:sp>
      <p:sp>
        <p:nvSpPr>
          <p:cNvPr id="3" name="Rectangle 2">
            <a:extLst>
              <a:ext uri="{FF2B5EF4-FFF2-40B4-BE49-F238E27FC236}">
                <a16:creationId xmlns:a16="http://schemas.microsoft.com/office/drawing/2014/main" id="{487E793B-105F-4E82-BC14-D5D2A8DCD6BF}"/>
              </a:ext>
            </a:extLst>
          </p:cNvPr>
          <p:cNvSpPr/>
          <p:nvPr/>
        </p:nvSpPr>
        <p:spPr>
          <a:xfrm>
            <a:off x="649320" y="1668747"/>
            <a:ext cx="11228916" cy="1477328"/>
          </a:xfrm>
          <a:prstGeom prst="rect">
            <a:avLst/>
          </a:prstGeom>
        </p:spPr>
        <p:txBody>
          <a:bodyPr wrap="square">
            <a:spAutoFit/>
          </a:bodyPr>
          <a:lstStyle/>
          <a:p>
            <a:pPr marL="285750" indent="-285750">
              <a:buFont typeface="Arial" panose="020B0604020202020204" pitchFamily="34" charset="0"/>
              <a:buChar char="•"/>
            </a:pPr>
            <a:r>
              <a:rPr lang="en-US" dirty="0"/>
              <a:t>while querying the data from the database, the </a:t>
            </a:r>
            <a:r>
              <a:rPr lang="en-US" b="1" dirty="0" err="1"/>
              <a:t>IEnumerable</a:t>
            </a:r>
            <a:r>
              <a:rPr lang="en-US" dirty="0"/>
              <a:t> executes the “select statement” on the server-side (i.e. on the database), loads data into memory on the client-side and only then applies the </a:t>
            </a:r>
            <a:r>
              <a:rPr lang="en-US" b="1" dirty="0"/>
              <a:t>filters</a:t>
            </a:r>
            <a:r>
              <a:rPr lang="en-US" dirty="0"/>
              <a:t> on the retrieved data.</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use the </a:t>
            </a:r>
            <a:r>
              <a:rPr lang="en-US" dirty="0" err="1">
                <a:solidFill>
                  <a:srgbClr val="000000"/>
                </a:solidFill>
                <a:latin typeface="arial" panose="020B0604020202020204" pitchFamily="34" charset="0"/>
              </a:rPr>
              <a:t>IEnumerable</a:t>
            </a:r>
            <a:r>
              <a:rPr lang="en-US" dirty="0">
                <a:solidFill>
                  <a:srgbClr val="000000"/>
                </a:solidFill>
                <a:latin typeface="arial" panose="020B0604020202020204" pitchFamily="34" charset="0"/>
              </a:rPr>
              <a:t> when you need to query data from in-memory collections like List, Array and so on.</a:t>
            </a:r>
          </a:p>
          <a:p>
            <a:pPr marL="285750" indent="-285750">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01F5EB0A-660C-4D0B-8761-D69FD6152D0A}"/>
              </a:ext>
            </a:extLst>
          </p:cNvPr>
          <p:cNvSpPr/>
          <p:nvPr/>
        </p:nvSpPr>
        <p:spPr>
          <a:xfrm>
            <a:off x="649320" y="4321355"/>
            <a:ext cx="11139268"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rPr>
              <a:t>while querying the data from a database, the </a:t>
            </a:r>
            <a:r>
              <a:rPr lang="en-US" dirty="0" err="1">
                <a:solidFill>
                  <a:srgbClr val="000000"/>
                </a:solidFill>
                <a:latin typeface="arial" panose="020B0604020202020204" pitchFamily="34" charset="0"/>
              </a:rPr>
              <a:t>IQueryable</a:t>
            </a:r>
            <a:r>
              <a:rPr lang="en-US" dirty="0">
                <a:solidFill>
                  <a:srgbClr val="000000"/>
                </a:solidFill>
                <a:latin typeface="arial" panose="020B0604020202020204" pitchFamily="34" charset="0"/>
              </a:rPr>
              <a:t> executes the “select query” with the applied filters on the server-side i.e. on the database and then retrieves the data.</a:t>
            </a:r>
          </a:p>
          <a:p>
            <a:pPr marL="285750" indent="-285750">
              <a:buFont typeface="Arial" panose="020B0604020202020204" pitchFamily="34" charset="0"/>
              <a:buChar char="•"/>
            </a:pPr>
            <a:r>
              <a:rPr lang="en-US" dirty="0"/>
              <a:t>use the </a:t>
            </a:r>
            <a:r>
              <a:rPr lang="en-US" dirty="0" err="1"/>
              <a:t>IQueryable</a:t>
            </a:r>
            <a:r>
              <a:rPr lang="en-US" dirty="0"/>
              <a:t> when you want to query the data </a:t>
            </a:r>
            <a:r>
              <a:rPr lang="en-US" b="1" dirty="0"/>
              <a:t>from out-memory </a:t>
            </a:r>
            <a:r>
              <a:rPr lang="en-US" dirty="0"/>
              <a:t>such as remote </a:t>
            </a:r>
            <a:r>
              <a:rPr lang="en-US" b="1" dirty="0"/>
              <a:t>database</a:t>
            </a:r>
            <a:r>
              <a:rPr lang="en-US" dirty="0"/>
              <a:t>, </a:t>
            </a:r>
            <a:r>
              <a:rPr lang="en-US" b="1" dirty="0"/>
              <a:t>service</a:t>
            </a:r>
            <a:r>
              <a:rPr lang="en-US" dirty="0"/>
              <a:t>, etc.</a:t>
            </a:r>
          </a:p>
        </p:txBody>
      </p:sp>
      <p:sp>
        <p:nvSpPr>
          <p:cNvPr id="11" name="Rectangle 10">
            <a:extLst>
              <a:ext uri="{FF2B5EF4-FFF2-40B4-BE49-F238E27FC236}">
                <a16:creationId xmlns:a16="http://schemas.microsoft.com/office/drawing/2014/main" id="{56A34E50-DCF5-42D9-8216-25237A0EC6A7}"/>
              </a:ext>
            </a:extLst>
          </p:cNvPr>
          <p:cNvSpPr/>
          <p:nvPr/>
        </p:nvSpPr>
        <p:spPr>
          <a:xfrm>
            <a:off x="5660534" y="3318653"/>
            <a:ext cx="402674" cy="369332"/>
          </a:xfrm>
          <a:prstGeom prst="rect">
            <a:avLst/>
          </a:prstGeom>
        </p:spPr>
        <p:txBody>
          <a:bodyPr wrap="none">
            <a:spAutoFit/>
          </a:bodyPr>
          <a:lstStyle/>
          <a:p>
            <a:r>
              <a:rPr lang="en-US"/>
              <a:t>vs</a:t>
            </a:r>
          </a:p>
        </p:txBody>
      </p:sp>
    </p:spTree>
    <p:extLst>
      <p:ext uri="{BB962C8B-B14F-4D97-AF65-F5344CB8AC3E}">
        <p14:creationId xmlns:p14="http://schemas.microsoft.com/office/powerpoint/2010/main" val="57126141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5A82BF-D77B-41F2-9587-2E2009BD4965}"/>
              </a:ext>
            </a:extLst>
          </p:cNvPr>
          <p:cNvSpPr>
            <a:spLocks noGrp="1"/>
          </p:cNvSpPr>
          <p:nvPr>
            <p:ph type="title"/>
          </p:nvPr>
        </p:nvSpPr>
        <p:spPr/>
        <p:txBody>
          <a:bodyPr/>
          <a:lstStyle/>
          <a:p>
            <a:r>
              <a:rPr lang="en-US" sz="2000" dirty="0" err="1">
                <a:solidFill>
                  <a:schemeClr val="bg1">
                    <a:lumMod val="50000"/>
                  </a:schemeClr>
                </a:solidFill>
                <a:latin typeface="+mn-lt"/>
                <a:ea typeface="+mn-ea"/>
                <a:cs typeface="+mn-cs"/>
              </a:rPr>
              <a:t>Linq</a:t>
            </a:r>
            <a:r>
              <a:rPr lang="en-US" sz="2000" dirty="0">
                <a:solidFill>
                  <a:schemeClr val="bg1">
                    <a:lumMod val="50000"/>
                  </a:schemeClr>
                </a:solidFill>
                <a:latin typeface="+mn-lt"/>
                <a:ea typeface="+mn-ea"/>
                <a:cs typeface="+mn-cs"/>
              </a:rPr>
              <a:t> – </a:t>
            </a:r>
            <a:r>
              <a:rPr lang="en-US" sz="2000" dirty="0" err="1">
                <a:solidFill>
                  <a:schemeClr val="bg1">
                    <a:lumMod val="50000"/>
                  </a:schemeClr>
                </a:solidFill>
                <a:latin typeface="+mn-lt"/>
                <a:ea typeface="+mn-ea"/>
                <a:cs typeface="+mn-cs"/>
              </a:rPr>
              <a:t>Ienumerable</a:t>
            </a:r>
            <a:r>
              <a:rPr lang="en-US" sz="2000" dirty="0">
                <a:solidFill>
                  <a:schemeClr val="bg1">
                    <a:lumMod val="50000"/>
                  </a:schemeClr>
                </a:solidFill>
                <a:latin typeface="+mn-lt"/>
                <a:ea typeface="+mn-ea"/>
                <a:cs typeface="+mn-cs"/>
              </a:rPr>
              <a:t> vs </a:t>
            </a:r>
            <a:r>
              <a:rPr lang="en-US" sz="2000" dirty="0" err="1">
                <a:solidFill>
                  <a:schemeClr val="bg1">
                    <a:lumMod val="50000"/>
                  </a:schemeClr>
                </a:solidFill>
                <a:latin typeface="+mn-lt"/>
                <a:ea typeface="+mn-ea"/>
                <a:cs typeface="+mn-cs"/>
              </a:rPr>
              <a:t>IQueryAble</a:t>
            </a:r>
            <a:endParaRPr lang="en-US" sz="2000" dirty="0">
              <a:solidFill>
                <a:schemeClr val="bg1">
                  <a:lumMod val="50000"/>
                </a:schemeClr>
              </a:solidFill>
              <a:latin typeface="+mn-lt"/>
              <a:ea typeface="+mn-ea"/>
              <a:cs typeface="+mn-cs"/>
            </a:endParaRPr>
          </a:p>
        </p:txBody>
      </p:sp>
      <p:pic>
        <p:nvPicPr>
          <p:cNvPr id="26626" name="Picture 2" descr="Differences between IEnumerable and IQueryable in C#">
            <a:extLst>
              <a:ext uri="{FF2B5EF4-FFF2-40B4-BE49-F238E27FC236}">
                <a16:creationId xmlns:a16="http://schemas.microsoft.com/office/drawing/2014/main" id="{69FC5D02-A093-49DD-A237-B231EA8A6C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7463" y="1644977"/>
            <a:ext cx="5810250" cy="4610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BA5047B-54DB-4852-9FB5-5E2472D80C6B}"/>
              </a:ext>
            </a:extLst>
          </p:cNvPr>
          <p:cNvSpPr txBox="1"/>
          <p:nvPr/>
        </p:nvSpPr>
        <p:spPr>
          <a:xfrm>
            <a:off x="251013" y="6494113"/>
            <a:ext cx="8261755" cy="430887"/>
          </a:xfrm>
          <a:prstGeom prst="rect">
            <a:avLst/>
          </a:prstGeom>
          <a:noFill/>
        </p:spPr>
        <p:txBody>
          <a:bodyPr wrap="square" rtlCol="0">
            <a:spAutoFit/>
          </a:bodyPr>
          <a:lstStyle/>
          <a:p>
            <a:r>
              <a:rPr lang="en-US" sz="1100" dirty="0"/>
              <a:t>*For more differences, see https://dotnettutorials.net/lesson/differences-between-ienumerable-and-iqueryable/</a:t>
            </a:r>
          </a:p>
          <a:p>
            <a:r>
              <a:rPr lang="en-US" sz="1100" dirty="0"/>
              <a:t> </a:t>
            </a:r>
          </a:p>
        </p:txBody>
      </p:sp>
    </p:spTree>
    <p:extLst>
      <p:ext uri="{BB962C8B-B14F-4D97-AF65-F5344CB8AC3E}">
        <p14:creationId xmlns:p14="http://schemas.microsoft.com/office/powerpoint/2010/main" val="3237099707"/>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C45920C-51D3-4B54-AE80-CD0D0190EE87}"/>
              </a:ext>
            </a:extLst>
          </p:cNvPr>
          <p:cNvSpPr>
            <a:spLocks noGrp="1"/>
          </p:cNvSpPr>
          <p:nvPr>
            <p:ph type="title"/>
          </p:nvPr>
        </p:nvSpPr>
        <p:spPr>
          <a:xfrm>
            <a:off x="963084" y="770465"/>
            <a:ext cx="10200249" cy="944918"/>
          </a:xfrm>
        </p:spPr>
        <p:txBody>
          <a:bodyPr/>
          <a:lstStyle/>
          <a:p>
            <a:r>
              <a:rPr lang="ro-RO" sz="2000" dirty="0">
                <a:solidFill>
                  <a:schemeClr val="bg1">
                    <a:lumMod val="50000"/>
                  </a:schemeClr>
                </a:solidFill>
                <a:latin typeface="+mn-lt"/>
                <a:ea typeface="+mn-ea"/>
                <a:cs typeface="+mn-cs"/>
              </a:rPr>
              <a:t>Deferred execution</a:t>
            </a:r>
            <a:r>
              <a:rPr lang="en-US" sz="2000" dirty="0">
                <a:solidFill>
                  <a:schemeClr val="bg1">
                    <a:lumMod val="50000"/>
                  </a:schemeClr>
                </a:solidFill>
                <a:latin typeface="+mn-lt"/>
                <a:ea typeface="+mn-ea"/>
                <a:cs typeface="+mn-cs"/>
              </a:rPr>
              <a:t> – bonus yield example</a:t>
            </a:r>
            <a:endParaRPr lang="ro-RO" sz="2000" dirty="0">
              <a:solidFill>
                <a:schemeClr val="bg1">
                  <a:lumMod val="50000"/>
                </a:schemeClr>
              </a:solidFill>
              <a:latin typeface="+mn-lt"/>
              <a:ea typeface="+mn-ea"/>
              <a:cs typeface="+mn-cs"/>
            </a:endParaRPr>
          </a:p>
        </p:txBody>
      </p:sp>
      <p:sp>
        <p:nvSpPr>
          <p:cNvPr id="3" name="Substituent conținut 2">
            <a:extLst>
              <a:ext uri="{FF2B5EF4-FFF2-40B4-BE49-F238E27FC236}">
                <a16:creationId xmlns:a16="http://schemas.microsoft.com/office/drawing/2014/main" id="{6C4B759F-F7EE-4E1E-BE73-706E660F3EE4}"/>
              </a:ext>
            </a:extLst>
          </p:cNvPr>
          <p:cNvSpPr>
            <a:spLocks noGrp="1"/>
          </p:cNvSpPr>
          <p:nvPr>
            <p:ph idx="10"/>
          </p:nvPr>
        </p:nvSpPr>
        <p:spPr>
          <a:xfrm>
            <a:off x="963085" y="1679525"/>
            <a:ext cx="10200248" cy="4309049"/>
          </a:xfrm>
        </p:spPr>
        <p:txBody>
          <a:bodyPr vert="horz" wrap="square" lIns="91440" tIns="45720" rIns="91440" bIns="45720" rtlCol="0" anchor="t">
            <a:noAutofit/>
          </a:bodyPr>
          <a:lstStyle/>
          <a:p>
            <a:r>
              <a:rPr lang="ro-RO" dirty="0">
                <a:ea typeface="Tahoma"/>
                <a:cs typeface="Tahoma"/>
              </a:rPr>
              <a:t>Deferred execution = </a:t>
            </a:r>
            <a:r>
              <a:rPr lang="ro-RO" dirty="0">
                <a:ea typeface="+mn-lt"/>
                <a:cs typeface="+mn-lt"/>
              </a:rPr>
              <a:t>the evaluation of an expression is delayed until its output value is actually required.</a:t>
            </a:r>
          </a:p>
          <a:p>
            <a:endParaRPr lang="ro-RO" dirty="0">
              <a:ea typeface="Tahoma"/>
              <a:cs typeface="Tahoma"/>
            </a:endParaRPr>
          </a:p>
          <a:p>
            <a:r>
              <a:rPr lang="ro-RO" dirty="0">
                <a:ea typeface="Tahoma"/>
                <a:cs typeface="Tahoma"/>
              </a:rPr>
              <a:t>Deferred execution in C# can be obtain through "yield".</a:t>
            </a:r>
          </a:p>
          <a:p>
            <a:endParaRPr lang="ro-RO" dirty="0">
              <a:ea typeface="Tahoma"/>
              <a:cs typeface="Tahoma"/>
            </a:endParaRPr>
          </a:p>
          <a:p>
            <a:r>
              <a:rPr lang="en-US" dirty="0">
                <a:ea typeface="Tahoma"/>
                <a:cs typeface="Tahoma"/>
              </a:rPr>
              <a:t>Demo: see comment</a:t>
            </a:r>
            <a:endParaRPr lang="ro-RO" dirty="0">
              <a:ea typeface="+mn-lt"/>
              <a:cs typeface="+mn-lt"/>
            </a:endParaRPr>
          </a:p>
        </p:txBody>
      </p:sp>
    </p:spTree>
    <p:extLst>
      <p:ext uri="{BB962C8B-B14F-4D97-AF65-F5344CB8AC3E}">
        <p14:creationId xmlns:p14="http://schemas.microsoft.com/office/powerpoint/2010/main" val="1140285205"/>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5A82BF-D77B-41F2-9587-2E2009BD4965}"/>
              </a:ext>
            </a:extLst>
          </p:cNvPr>
          <p:cNvSpPr>
            <a:spLocks noGrp="1"/>
          </p:cNvSpPr>
          <p:nvPr>
            <p:ph type="title"/>
          </p:nvPr>
        </p:nvSpPr>
        <p:spPr/>
        <p:txBody>
          <a:bodyPr/>
          <a:lstStyle/>
          <a:p>
            <a:r>
              <a:rPr lang="en-US" sz="2000" dirty="0" err="1">
                <a:solidFill>
                  <a:schemeClr val="bg1">
                    <a:lumMod val="50000"/>
                  </a:schemeClr>
                </a:solidFill>
                <a:latin typeface="+mn-lt"/>
                <a:ea typeface="+mn-ea"/>
                <a:cs typeface="+mn-cs"/>
              </a:rPr>
              <a:t>Linq</a:t>
            </a:r>
            <a:r>
              <a:rPr lang="en-US" sz="2000" dirty="0">
                <a:solidFill>
                  <a:schemeClr val="bg1">
                    <a:lumMod val="50000"/>
                  </a:schemeClr>
                </a:solidFill>
                <a:latin typeface="+mn-lt"/>
                <a:ea typeface="+mn-ea"/>
                <a:cs typeface="+mn-cs"/>
              </a:rPr>
              <a:t> – Method/query syntax</a:t>
            </a:r>
          </a:p>
        </p:txBody>
      </p:sp>
      <p:sp>
        <p:nvSpPr>
          <p:cNvPr id="2" name="Rectangle 1">
            <a:extLst>
              <a:ext uri="{FF2B5EF4-FFF2-40B4-BE49-F238E27FC236}">
                <a16:creationId xmlns:a16="http://schemas.microsoft.com/office/drawing/2014/main" id="{219326C1-5830-4FA4-B090-65D8DE17B7F4}"/>
              </a:ext>
            </a:extLst>
          </p:cNvPr>
          <p:cNvSpPr/>
          <p:nvPr/>
        </p:nvSpPr>
        <p:spPr>
          <a:xfrm>
            <a:off x="73992" y="1418892"/>
            <a:ext cx="11089341" cy="646331"/>
          </a:xfrm>
          <a:prstGeom prst="rect">
            <a:avLst/>
          </a:prstGeom>
        </p:spPr>
        <p:txBody>
          <a:bodyPr wrap="square">
            <a:spAutoFit/>
          </a:bodyPr>
          <a:lstStyle/>
          <a:p>
            <a:pPr lvl="2"/>
            <a:r>
              <a:rPr lang="en-US" b="1" dirty="0"/>
              <a:t>Method syntax:</a:t>
            </a:r>
          </a:p>
          <a:p>
            <a:pPr lvl="2"/>
            <a:r>
              <a:rPr lang="en-US" dirty="0" err="1"/>
              <a:t>list.Where</a:t>
            </a:r>
            <a:r>
              <a:rPr lang="en-US" dirty="0"/>
              <a:t>(person =&gt; </a:t>
            </a:r>
            <a:r>
              <a:rPr lang="en-US" dirty="0" err="1"/>
              <a:t>person.Location.Equals</a:t>
            </a:r>
            <a:r>
              <a:rPr lang="en-US" dirty="0"/>
              <a:t>("Cluj")).Select(person =&gt; </a:t>
            </a:r>
            <a:r>
              <a:rPr lang="en-US" dirty="0" err="1"/>
              <a:t>person.LastName</a:t>
            </a:r>
            <a:r>
              <a:rPr lang="en-US" dirty="0"/>
              <a:t>)</a:t>
            </a:r>
          </a:p>
        </p:txBody>
      </p:sp>
      <p:sp>
        <p:nvSpPr>
          <p:cNvPr id="4" name="Rectangle 3">
            <a:extLst>
              <a:ext uri="{FF2B5EF4-FFF2-40B4-BE49-F238E27FC236}">
                <a16:creationId xmlns:a16="http://schemas.microsoft.com/office/drawing/2014/main" id="{C2BE76C3-F321-4864-9203-A3B49AD504E3}"/>
              </a:ext>
            </a:extLst>
          </p:cNvPr>
          <p:cNvSpPr/>
          <p:nvPr/>
        </p:nvSpPr>
        <p:spPr>
          <a:xfrm>
            <a:off x="963084" y="3900115"/>
            <a:ext cx="9794563" cy="646331"/>
          </a:xfrm>
          <a:prstGeom prst="rect">
            <a:avLst/>
          </a:prstGeom>
        </p:spPr>
        <p:txBody>
          <a:bodyPr wrap="square">
            <a:spAutoFit/>
          </a:bodyPr>
          <a:lstStyle/>
          <a:p>
            <a:r>
              <a:rPr lang="en-US" b="1"/>
              <a:t>Query </a:t>
            </a:r>
            <a:r>
              <a:rPr lang="en-US" b="1" err="1"/>
              <a:t>sytax</a:t>
            </a:r>
            <a:r>
              <a:rPr lang="en-US" b="1"/>
              <a:t>:</a:t>
            </a:r>
          </a:p>
          <a:p>
            <a:r>
              <a:rPr lang="en-US"/>
              <a:t>from person in list where </a:t>
            </a:r>
            <a:r>
              <a:rPr lang="en-US" err="1"/>
              <a:t>person.Location.Equals</a:t>
            </a:r>
            <a:r>
              <a:rPr lang="en-US"/>
              <a:t>("Cluj") select </a:t>
            </a:r>
            <a:r>
              <a:rPr lang="en-US" err="1"/>
              <a:t>person.LastName</a:t>
            </a:r>
            <a:endParaRPr lang="en-US"/>
          </a:p>
        </p:txBody>
      </p:sp>
      <p:pic>
        <p:nvPicPr>
          <p:cNvPr id="7174" name="Picture 6" descr="LINQ Method Syntax">
            <a:extLst>
              <a:ext uri="{FF2B5EF4-FFF2-40B4-BE49-F238E27FC236}">
                <a16:creationId xmlns:a16="http://schemas.microsoft.com/office/drawing/2014/main" id="{C37419C9-E38E-4EAE-A175-34B2CCBE46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4211" y="2065223"/>
            <a:ext cx="4281985" cy="166911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LINQ Query Syntax">
            <a:extLst>
              <a:ext uri="{FF2B5EF4-FFF2-40B4-BE49-F238E27FC236}">
                <a16:creationId xmlns:a16="http://schemas.microsoft.com/office/drawing/2014/main" id="{0D0ABB19-2E53-40EE-B029-0D69C292F9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6829" y="4546446"/>
            <a:ext cx="4686300" cy="1666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620561"/>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5A82BF-D77B-41F2-9587-2E2009BD4965}"/>
              </a:ext>
            </a:extLst>
          </p:cNvPr>
          <p:cNvSpPr>
            <a:spLocks noGrp="1"/>
          </p:cNvSpPr>
          <p:nvPr>
            <p:ph type="title"/>
          </p:nvPr>
        </p:nvSpPr>
        <p:spPr/>
        <p:txBody>
          <a:bodyPr/>
          <a:lstStyle/>
          <a:p>
            <a:r>
              <a:rPr lang="en-US" sz="2000" dirty="0" err="1">
                <a:solidFill>
                  <a:schemeClr val="bg1">
                    <a:lumMod val="50000"/>
                  </a:schemeClr>
                </a:solidFill>
                <a:latin typeface="+mn-lt"/>
                <a:ea typeface="+mn-ea"/>
                <a:cs typeface="+mn-cs"/>
              </a:rPr>
              <a:t>Linq</a:t>
            </a:r>
            <a:r>
              <a:rPr lang="en-US" sz="2000" dirty="0">
                <a:solidFill>
                  <a:schemeClr val="bg1">
                    <a:lumMod val="50000"/>
                  </a:schemeClr>
                </a:solidFill>
                <a:latin typeface="+mn-lt"/>
                <a:ea typeface="+mn-ea"/>
                <a:cs typeface="+mn-cs"/>
              </a:rPr>
              <a:t> – Method/query syntax</a:t>
            </a:r>
          </a:p>
        </p:txBody>
      </p:sp>
      <p:sp>
        <p:nvSpPr>
          <p:cNvPr id="3" name="Rectangle 2">
            <a:extLst>
              <a:ext uri="{FF2B5EF4-FFF2-40B4-BE49-F238E27FC236}">
                <a16:creationId xmlns:a16="http://schemas.microsoft.com/office/drawing/2014/main" id="{00744596-721E-433E-8D3D-4FEBC1C65F02}"/>
              </a:ext>
            </a:extLst>
          </p:cNvPr>
          <p:cNvSpPr/>
          <p:nvPr/>
        </p:nvSpPr>
        <p:spPr>
          <a:xfrm>
            <a:off x="851646" y="1668747"/>
            <a:ext cx="9816353" cy="2308324"/>
          </a:xfrm>
          <a:prstGeom prst="rect">
            <a:avLst/>
          </a:prstGeom>
        </p:spPr>
        <p:txBody>
          <a:bodyPr wrap="square">
            <a:spAutoFit/>
          </a:bodyPr>
          <a:lstStyle/>
          <a:p>
            <a:r>
              <a:rPr lang="en-US" dirty="0"/>
              <a:t>From the performance point of view there is </a:t>
            </a:r>
            <a:r>
              <a:rPr lang="en-US" b="1" dirty="0"/>
              <a:t>no difference</a:t>
            </a:r>
            <a:r>
              <a:rPr lang="en-US" dirty="0"/>
              <a:t> between the two approaches.</a:t>
            </a:r>
          </a:p>
          <a:p>
            <a:endParaRPr lang="en-US" dirty="0"/>
          </a:p>
          <a:p>
            <a:r>
              <a:rPr lang="en-US" dirty="0"/>
              <a:t>So, which method you chose to use, it totally depends on your </a:t>
            </a:r>
            <a:r>
              <a:rPr lang="en-US" b="1" dirty="0"/>
              <a:t>personal preference</a:t>
            </a:r>
            <a:r>
              <a:rPr lang="en-US" dirty="0"/>
              <a:t>, behind the scenes, the LINQ queries written using query syntax are translated into their lambda expressions before they are compiled. </a:t>
            </a:r>
          </a:p>
          <a:p>
            <a:endParaRPr lang="en-US" dirty="0"/>
          </a:p>
          <a:p>
            <a:r>
              <a:rPr lang="en-US" dirty="0"/>
              <a:t>Your preferences might depend on some syntactic sugar differences between the two, e.g. the </a:t>
            </a:r>
            <a:r>
              <a:rPr lang="en-US" b="1" dirty="0"/>
              <a:t>“let” keyword:</a:t>
            </a:r>
          </a:p>
        </p:txBody>
      </p:sp>
      <p:sp>
        <p:nvSpPr>
          <p:cNvPr id="6" name="Rectangle 5">
            <a:extLst>
              <a:ext uri="{FF2B5EF4-FFF2-40B4-BE49-F238E27FC236}">
                <a16:creationId xmlns:a16="http://schemas.microsoft.com/office/drawing/2014/main" id="{90978B42-2E22-4A2C-A078-2896A026FCA2}"/>
              </a:ext>
            </a:extLst>
          </p:cNvPr>
          <p:cNvSpPr/>
          <p:nvPr/>
        </p:nvSpPr>
        <p:spPr>
          <a:xfrm>
            <a:off x="851646" y="4102730"/>
            <a:ext cx="6096000" cy="1754326"/>
          </a:xfrm>
          <a:prstGeom prst="rect">
            <a:avLst/>
          </a:prstGeom>
        </p:spPr>
        <p:txBody>
          <a:bodyPr>
            <a:spAutoFit/>
          </a:bodyPr>
          <a:lstStyle/>
          <a:p>
            <a:pPr fontAlgn="base" latinLnBrk="1"/>
            <a:r>
              <a:rPr lang="en-US" b="1" dirty="0">
                <a:solidFill>
                  <a:srgbClr val="800080"/>
                </a:solidFill>
                <a:latin typeface="inherit"/>
              </a:rPr>
              <a:t>var</a:t>
            </a:r>
            <a:r>
              <a:rPr lang="en-US" dirty="0">
                <a:solidFill>
                  <a:srgbClr val="006FE0"/>
                </a:solidFill>
                <a:latin typeface="inherit"/>
              </a:rPr>
              <a:t> </a:t>
            </a:r>
            <a:r>
              <a:rPr lang="en-US" dirty="0" err="1">
                <a:solidFill>
                  <a:srgbClr val="002D7A"/>
                </a:solidFill>
                <a:latin typeface="inherit"/>
              </a:rPr>
              <a:t>querySyntax</a:t>
            </a:r>
            <a:r>
              <a:rPr lang="en-US" dirty="0">
                <a:solidFill>
                  <a:srgbClr val="006FE0"/>
                </a:solidFill>
                <a:latin typeface="inherit"/>
              </a:rPr>
              <a:t> =</a:t>
            </a:r>
            <a:endParaRPr lang="en-US" dirty="0">
              <a:solidFill>
                <a:srgbClr val="000000"/>
              </a:solidFill>
              <a:latin typeface="Consolas" panose="020B0609020204030204" pitchFamily="49" charset="0"/>
            </a:endParaRPr>
          </a:p>
          <a:p>
            <a:pPr fontAlgn="base" latinLnBrk="1"/>
            <a:r>
              <a:rPr lang="en-US" dirty="0">
                <a:solidFill>
                  <a:srgbClr val="006FE0"/>
                </a:solidFill>
                <a:latin typeface="inherit"/>
              </a:rPr>
              <a:t>    </a:t>
            </a:r>
            <a:r>
              <a:rPr lang="en-US" dirty="0">
                <a:solidFill>
                  <a:srgbClr val="008080"/>
                </a:solidFill>
                <a:latin typeface="inherit"/>
              </a:rPr>
              <a:t>from person </a:t>
            </a:r>
            <a:r>
              <a:rPr lang="en-US" b="1" dirty="0">
                <a:solidFill>
                  <a:srgbClr val="000000"/>
                </a:solidFill>
                <a:latin typeface="inherit"/>
              </a:rPr>
              <a:t>in</a:t>
            </a:r>
            <a:r>
              <a:rPr lang="en-US" dirty="0">
                <a:solidFill>
                  <a:srgbClr val="006FE0"/>
                </a:solidFill>
                <a:latin typeface="inherit"/>
              </a:rPr>
              <a:t> </a:t>
            </a:r>
            <a:r>
              <a:rPr lang="en-US" dirty="0">
                <a:solidFill>
                  <a:srgbClr val="008080"/>
                </a:solidFill>
                <a:latin typeface="inherit"/>
              </a:rPr>
              <a:t>people</a:t>
            </a:r>
            <a:endParaRPr lang="en-US" dirty="0">
              <a:solidFill>
                <a:srgbClr val="000000"/>
              </a:solidFill>
              <a:latin typeface="Consolas" panose="020B0609020204030204" pitchFamily="49" charset="0"/>
            </a:endParaRPr>
          </a:p>
          <a:p>
            <a:pPr fontAlgn="base" latinLnBrk="1"/>
            <a:r>
              <a:rPr lang="en-US" dirty="0">
                <a:solidFill>
                  <a:srgbClr val="008080"/>
                </a:solidFill>
                <a:latin typeface="inherit"/>
              </a:rPr>
              <a:t>    </a:t>
            </a:r>
            <a:r>
              <a:rPr lang="en-US" b="1" dirty="0">
                <a:solidFill>
                  <a:srgbClr val="008080"/>
                </a:solidFill>
                <a:latin typeface="inherit"/>
              </a:rPr>
              <a:t>let</a:t>
            </a:r>
            <a:r>
              <a:rPr lang="en-US" dirty="0">
                <a:solidFill>
                  <a:srgbClr val="008080"/>
                </a:solidFill>
                <a:latin typeface="inherit"/>
              </a:rPr>
              <a:t> </a:t>
            </a:r>
            <a:r>
              <a:rPr lang="en-US" dirty="0" err="1">
                <a:solidFill>
                  <a:srgbClr val="002D7A"/>
                </a:solidFill>
                <a:latin typeface="inherit"/>
              </a:rPr>
              <a:t>yearsWorking</a:t>
            </a:r>
            <a:r>
              <a:rPr lang="en-US" dirty="0">
                <a:solidFill>
                  <a:srgbClr val="006FE0"/>
                </a:solidFill>
                <a:latin typeface="inherit"/>
              </a:rPr>
              <a:t> = </a:t>
            </a:r>
            <a:r>
              <a:rPr lang="en-US" dirty="0" err="1">
                <a:solidFill>
                  <a:srgbClr val="008080"/>
                </a:solidFill>
                <a:latin typeface="inherit"/>
              </a:rPr>
              <a:t>GetYearsWorking</a:t>
            </a:r>
            <a:r>
              <a:rPr lang="en-US" dirty="0">
                <a:solidFill>
                  <a:srgbClr val="333333"/>
                </a:solidFill>
                <a:latin typeface="inherit"/>
              </a:rPr>
              <a:t>(</a:t>
            </a:r>
            <a:r>
              <a:rPr lang="en-US" dirty="0">
                <a:solidFill>
                  <a:srgbClr val="002D7A"/>
                </a:solidFill>
                <a:latin typeface="inherit"/>
              </a:rPr>
              <a:t>person</a:t>
            </a:r>
            <a:r>
              <a:rPr lang="en-US" dirty="0">
                <a:solidFill>
                  <a:srgbClr val="333333"/>
                </a:solidFill>
                <a:latin typeface="inherit"/>
              </a:rPr>
              <a:t>)</a:t>
            </a:r>
            <a:endParaRPr lang="en-US" dirty="0">
              <a:solidFill>
                <a:srgbClr val="000000"/>
              </a:solidFill>
              <a:latin typeface="Consolas" panose="020B0609020204030204" pitchFamily="49" charset="0"/>
            </a:endParaRPr>
          </a:p>
          <a:p>
            <a:pPr fontAlgn="base" latinLnBrk="1"/>
            <a:r>
              <a:rPr lang="en-US" dirty="0">
                <a:solidFill>
                  <a:srgbClr val="006FE0"/>
                </a:solidFill>
                <a:latin typeface="inherit"/>
              </a:rPr>
              <a:t>    </a:t>
            </a:r>
            <a:r>
              <a:rPr lang="en-US" dirty="0">
                <a:solidFill>
                  <a:srgbClr val="008080"/>
                </a:solidFill>
                <a:latin typeface="inherit"/>
              </a:rPr>
              <a:t>where </a:t>
            </a:r>
            <a:r>
              <a:rPr lang="en-US" dirty="0" err="1">
                <a:solidFill>
                  <a:srgbClr val="002D7A"/>
                </a:solidFill>
                <a:latin typeface="inherit"/>
              </a:rPr>
              <a:t>yearsWorking</a:t>
            </a:r>
            <a:r>
              <a:rPr lang="en-US" dirty="0">
                <a:solidFill>
                  <a:srgbClr val="006FE0"/>
                </a:solidFill>
                <a:latin typeface="inherit"/>
              </a:rPr>
              <a:t> &gt; </a:t>
            </a:r>
            <a:r>
              <a:rPr lang="en-US" dirty="0">
                <a:solidFill>
                  <a:srgbClr val="009999"/>
                </a:solidFill>
                <a:latin typeface="inherit"/>
              </a:rPr>
              <a:t>4</a:t>
            </a:r>
            <a:endParaRPr lang="en-US" dirty="0">
              <a:solidFill>
                <a:srgbClr val="000000"/>
              </a:solidFill>
              <a:latin typeface="Consolas" panose="020B0609020204030204" pitchFamily="49" charset="0"/>
            </a:endParaRPr>
          </a:p>
          <a:p>
            <a:pPr fontAlgn="base" latinLnBrk="1"/>
            <a:r>
              <a:rPr lang="en-US" dirty="0">
                <a:solidFill>
                  <a:srgbClr val="006FE0"/>
                </a:solidFill>
                <a:latin typeface="inherit"/>
              </a:rPr>
              <a:t>    </a:t>
            </a:r>
            <a:r>
              <a:rPr lang="en-US" dirty="0" err="1">
                <a:solidFill>
                  <a:srgbClr val="008080"/>
                </a:solidFill>
                <a:latin typeface="inherit"/>
              </a:rPr>
              <a:t>orderby</a:t>
            </a:r>
            <a:r>
              <a:rPr lang="en-US" dirty="0">
                <a:solidFill>
                  <a:srgbClr val="008080"/>
                </a:solidFill>
                <a:latin typeface="inherit"/>
              </a:rPr>
              <a:t> </a:t>
            </a:r>
            <a:r>
              <a:rPr lang="en-US" dirty="0" err="1">
                <a:solidFill>
                  <a:srgbClr val="008080"/>
                </a:solidFill>
                <a:latin typeface="inherit"/>
              </a:rPr>
              <a:t>yearsWorking</a:t>
            </a:r>
            <a:endParaRPr lang="en-US" dirty="0">
              <a:solidFill>
                <a:srgbClr val="000000"/>
              </a:solidFill>
              <a:latin typeface="Consolas" panose="020B0609020204030204" pitchFamily="49" charset="0"/>
            </a:endParaRPr>
          </a:p>
          <a:p>
            <a:pPr fontAlgn="base" latinLnBrk="1"/>
            <a:r>
              <a:rPr lang="en-US" dirty="0">
                <a:solidFill>
                  <a:srgbClr val="008080"/>
                </a:solidFill>
                <a:latin typeface="inherit"/>
              </a:rPr>
              <a:t>    select </a:t>
            </a:r>
            <a:r>
              <a:rPr lang="en-US" dirty="0" err="1">
                <a:solidFill>
                  <a:srgbClr val="002D7A"/>
                </a:solidFill>
                <a:latin typeface="inherit"/>
              </a:rPr>
              <a:t>person</a:t>
            </a:r>
            <a:r>
              <a:rPr lang="en-US" dirty="0" err="1">
                <a:solidFill>
                  <a:srgbClr val="333333"/>
                </a:solidFill>
                <a:latin typeface="inherit"/>
              </a:rPr>
              <a:t>.</a:t>
            </a:r>
            <a:r>
              <a:rPr lang="en-US" dirty="0" err="1">
                <a:solidFill>
                  <a:srgbClr val="002D7A"/>
                </a:solidFill>
                <a:latin typeface="inherit"/>
              </a:rPr>
              <a:t>Name</a:t>
            </a:r>
            <a:r>
              <a:rPr lang="en-US" dirty="0">
                <a:solidFill>
                  <a:srgbClr val="333333"/>
                </a:solidFill>
                <a:latin typeface="inherit"/>
              </a:rPr>
              <a:t>;</a:t>
            </a:r>
            <a:endParaRPr lang="en-US" b="0" i="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ED98F255-2068-484E-ACF7-F5CE89C439FE}"/>
              </a:ext>
            </a:extLst>
          </p:cNvPr>
          <p:cNvSpPr/>
          <p:nvPr/>
        </p:nvSpPr>
        <p:spPr>
          <a:xfrm>
            <a:off x="6063208" y="3964230"/>
            <a:ext cx="6472517" cy="2031325"/>
          </a:xfrm>
          <a:prstGeom prst="rect">
            <a:avLst/>
          </a:prstGeom>
        </p:spPr>
        <p:txBody>
          <a:bodyPr wrap="square">
            <a:spAutoFit/>
          </a:bodyPr>
          <a:lstStyle/>
          <a:p>
            <a:pPr fontAlgn="base" latinLnBrk="1"/>
            <a:r>
              <a:rPr lang="en-US" b="1" dirty="0">
                <a:solidFill>
                  <a:srgbClr val="800080"/>
                </a:solidFill>
                <a:latin typeface="inherit"/>
              </a:rPr>
              <a:t>var</a:t>
            </a:r>
            <a:r>
              <a:rPr lang="en-US" dirty="0">
                <a:solidFill>
                  <a:srgbClr val="006FE0"/>
                </a:solidFill>
                <a:latin typeface="inherit"/>
              </a:rPr>
              <a:t> </a:t>
            </a:r>
            <a:r>
              <a:rPr lang="en-US" dirty="0" err="1">
                <a:solidFill>
                  <a:srgbClr val="002D7A"/>
                </a:solidFill>
                <a:latin typeface="inherit"/>
              </a:rPr>
              <a:t>methodSyntax</a:t>
            </a:r>
            <a:r>
              <a:rPr lang="en-US" dirty="0">
                <a:solidFill>
                  <a:srgbClr val="006FE0"/>
                </a:solidFill>
                <a:latin typeface="inherit"/>
              </a:rPr>
              <a:t> = </a:t>
            </a:r>
            <a:r>
              <a:rPr lang="en-US" dirty="0">
                <a:solidFill>
                  <a:srgbClr val="000000"/>
                </a:solidFill>
                <a:latin typeface="inherit"/>
              </a:rPr>
              <a:t>people</a:t>
            </a:r>
            <a:endParaRPr lang="en-US" dirty="0">
              <a:solidFill>
                <a:srgbClr val="000000"/>
              </a:solidFill>
              <a:latin typeface="Consolas" panose="020B0609020204030204" pitchFamily="49" charset="0"/>
            </a:endParaRPr>
          </a:p>
          <a:p>
            <a:pPr fontAlgn="base" latinLnBrk="1"/>
            <a:r>
              <a:rPr lang="en-US" dirty="0">
                <a:solidFill>
                  <a:srgbClr val="006FE0"/>
                </a:solidFill>
                <a:latin typeface="inherit"/>
              </a:rPr>
              <a:t>    </a:t>
            </a:r>
            <a:r>
              <a:rPr lang="en-US" dirty="0">
                <a:solidFill>
                  <a:srgbClr val="333333"/>
                </a:solidFill>
                <a:latin typeface="inherit"/>
              </a:rPr>
              <a:t>.</a:t>
            </a:r>
            <a:r>
              <a:rPr lang="en-US" dirty="0">
                <a:solidFill>
                  <a:srgbClr val="008080"/>
                </a:solidFill>
                <a:latin typeface="inherit"/>
              </a:rPr>
              <a:t>Select</a:t>
            </a:r>
            <a:r>
              <a:rPr lang="en-US" dirty="0">
                <a:solidFill>
                  <a:srgbClr val="333333"/>
                </a:solidFill>
                <a:latin typeface="inherit"/>
              </a:rPr>
              <a:t>(</a:t>
            </a:r>
            <a:r>
              <a:rPr lang="en-US" dirty="0">
                <a:solidFill>
                  <a:srgbClr val="002D7A"/>
                </a:solidFill>
                <a:latin typeface="inherit"/>
              </a:rPr>
              <a:t>person</a:t>
            </a:r>
            <a:r>
              <a:rPr lang="en-US" dirty="0">
                <a:solidFill>
                  <a:srgbClr val="006FE0"/>
                </a:solidFill>
                <a:latin typeface="inherit"/>
              </a:rPr>
              <a:t> =&gt; </a:t>
            </a:r>
            <a:r>
              <a:rPr lang="en-US" b="1" dirty="0">
                <a:solidFill>
                  <a:srgbClr val="000000"/>
                </a:solidFill>
                <a:latin typeface="inherit"/>
              </a:rPr>
              <a:t>new</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endParaRPr lang="en-US" dirty="0">
              <a:solidFill>
                <a:srgbClr val="000000"/>
              </a:solidFill>
              <a:latin typeface="Consolas" panose="020B0609020204030204" pitchFamily="49" charset="0"/>
            </a:endParaRPr>
          </a:p>
          <a:p>
            <a:pPr fontAlgn="base" latinLnBrk="1"/>
            <a:r>
              <a:rPr lang="en-US" dirty="0">
                <a:solidFill>
                  <a:srgbClr val="006FE0"/>
                </a:solidFill>
                <a:latin typeface="inherit"/>
              </a:rPr>
              <a:t>      </a:t>
            </a:r>
            <a:r>
              <a:rPr lang="en-US" dirty="0" err="1">
                <a:solidFill>
                  <a:srgbClr val="002D7A"/>
                </a:solidFill>
                <a:latin typeface="inherit"/>
              </a:rPr>
              <a:t>YearsWorking</a:t>
            </a:r>
            <a:r>
              <a:rPr lang="en-US" dirty="0">
                <a:solidFill>
                  <a:srgbClr val="006FE0"/>
                </a:solidFill>
                <a:latin typeface="inherit"/>
              </a:rPr>
              <a:t> = </a:t>
            </a:r>
            <a:r>
              <a:rPr lang="en-US" dirty="0" err="1">
                <a:solidFill>
                  <a:srgbClr val="008080"/>
                </a:solidFill>
                <a:latin typeface="inherit"/>
              </a:rPr>
              <a:t>GetYearsWorking</a:t>
            </a:r>
            <a:r>
              <a:rPr lang="en-US" dirty="0">
                <a:solidFill>
                  <a:srgbClr val="333333"/>
                </a:solidFill>
                <a:latin typeface="inherit"/>
              </a:rPr>
              <a:t>(</a:t>
            </a:r>
            <a:r>
              <a:rPr lang="en-US" dirty="0">
                <a:solidFill>
                  <a:srgbClr val="002D7A"/>
                </a:solidFill>
                <a:latin typeface="inherit"/>
              </a:rPr>
              <a:t>person</a:t>
            </a:r>
            <a:r>
              <a:rPr lang="en-US" dirty="0">
                <a:solidFill>
                  <a:srgbClr val="333333"/>
                </a:solidFill>
                <a:latin typeface="inherit"/>
              </a:rPr>
              <a:t>),</a:t>
            </a:r>
            <a:r>
              <a:rPr lang="en-US" dirty="0">
                <a:solidFill>
                  <a:srgbClr val="006FE0"/>
                </a:solidFill>
                <a:latin typeface="inherit"/>
              </a:rPr>
              <a:t> </a:t>
            </a:r>
          </a:p>
          <a:p>
            <a:pPr fontAlgn="base" latinLnBrk="1"/>
            <a:r>
              <a:rPr lang="en-US" dirty="0">
                <a:solidFill>
                  <a:srgbClr val="006FE0"/>
                </a:solidFill>
                <a:latin typeface="inherit"/>
              </a:rPr>
              <a:t>	</a:t>
            </a:r>
            <a:r>
              <a:rPr lang="en-US" dirty="0">
                <a:solidFill>
                  <a:srgbClr val="002D7A"/>
                </a:solidFill>
                <a:latin typeface="inherit"/>
              </a:rPr>
              <a:t>Name</a:t>
            </a:r>
            <a:r>
              <a:rPr lang="en-US" dirty="0">
                <a:solidFill>
                  <a:srgbClr val="006FE0"/>
                </a:solidFill>
                <a:latin typeface="inherit"/>
              </a:rPr>
              <a:t> = </a:t>
            </a:r>
            <a:r>
              <a:rPr lang="en-US" dirty="0" err="1">
                <a:solidFill>
                  <a:srgbClr val="002D7A"/>
                </a:solidFill>
                <a:latin typeface="inherit"/>
              </a:rPr>
              <a:t>person</a:t>
            </a:r>
            <a:r>
              <a:rPr lang="en-US" dirty="0" err="1">
                <a:solidFill>
                  <a:srgbClr val="333333"/>
                </a:solidFill>
                <a:latin typeface="inherit"/>
              </a:rPr>
              <a:t>.</a:t>
            </a:r>
            <a:r>
              <a:rPr lang="en-US" dirty="0" err="1">
                <a:solidFill>
                  <a:srgbClr val="000000"/>
                </a:solidFill>
                <a:latin typeface="inherit"/>
              </a:rPr>
              <a:t>Name</a:t>
            </a:r>
            <a:r>
              <a:rPr lang="en-US" dirty="0">
                <a:solidFill>
                  <a:srgbClr val="006FE0"/>
                </a:solidFill>
                <a:latin typeface="inherit"/>
              </a:rPr>
              <a:t> </a:t>
            </a:r>
            <a:r>
              <a:rPr lang="en-US" dirty="0">
                <a:solidFill>
                  <a:srgbClr val="333333"/>
                </a:solidFill>
                <a:latin typeface="inherit"/>
              </a:rPr>
              <a:t>})</a:t>
            </a:r>
            <a:endParaRPr lang="en-US" dirty="0">
              <a:solidFill>
                <a:srgbClr val="000000"/>
              </a:solidFill>
              <a:latin typeface="Consolas" panose="020B0609020204030204" pitchFamily="49" charset="0"/>
            </a:endParaRPr>
          </a:p>
          <a:p>
            <a:pPr fontAlgn="base" latinLnBrk="1"/>
            <a:r>
              <a:rPr lang="en-US" dirty="0">
                <a:solidFill>
                  <a:srgbClr val="006FE0"/>
                </a:solidFill>
                <a:latin typeface="inherit"/>
              </a:rPr>
              <a:t>    </a:t>
            </a:r>
            <a:r>
              <a:rPr lang="en-US" dirty="0">
                <a:solidFill>
                  <a:srgbClr val="333333"/>
                </a:solidFill>
                <a:latin typeface="inherit"/>
              </a:rPr>
              <a:t>.</a:t>
            </a:r>
            <a:r>
              <a:rPr lang="en-US" dirty="0">
                <a:solidFill>
                  <a:srgbClr val="008080"/>
                </a:solidFill>
                <a:latin typeface="inherit"/>
              </a:rPr>
              <a:t>Where</a:t>
            </a:r>
            <a:r>
              <a:rPr lang="en-US" dirty="0">
                <a:solidFill>
                  <a:srgbClr val="333333"/>
                </a:solidFill>
                <a:latin typeface="inherit"/>
              </a:rPr>
              <a:t>(</a:t>
            </a:r>
            <a:r>
              <a:rPr lang="en-US" dirty="0">
                <a:solidFill>
                  <a:srgbClr val="002D7A"/>
                </a:solidFill>
                <a:latin typeface="inherit"/>
              </a:rPr>
              <a:t>x</a:t>
            </a:r>
            <a:r>
              <a:rPr lang="en-US" dirty="0">
                <a:solidFill>
                  <a:srgbClr val="006FE0"/>
                </a:solidFill>
                <a:latin typeface="inherit"/>
              </a:rPr>
              <a:t> =&gt; </a:t>
            </a:r>
            <a:r>
              <a:rPr lang="en-US" dirty="0" err="1">
                <a:solidFill>
                  <a:srgbClr val="002D7A"/>
                </a:solidFill>
                <a:latin typeface="inherit"/>
              </a:rPr>
              <a:t>x</a:t>
            </a:r>
            <a:r>
              <a:rPr lang="en-US" dirty="0" err="1">
                <a:solidFill>
                  <a:srgbClr val="333333"/>
                </a:solidFill>
                <a:latin typeface="inherit"/>
              </a:rPr>
              <a:t>.</a:t>
            </a:r>
            <a:r>
              <a:rPr lang="en-US" dirty="0" err="1">
                <a:solidFill>
                  <a:srgbClr val="002D7A"/>
                </a:solidFill>
                <a:latin typeface="inherit"/>
              </a:rPr>
              <a:t>YearsWorking</a:t>
            </a:r>
            <a:r>
              <a:rPr lang="en-US" dirty="0">
                <a:solidFill>
                  <a:srgbClr val="006FE0"/>
                </a:solidFill>
                <a:latin typeface="inherit"/>
              </a:rPr>
              <a:t> &gt; </a:t>
            </a:r>
            <a:r>
              <a:rPr lang="en-US" dirty="0">
                <a:solidFill>
                  <a:srgbClr val="009999"/>
                </a:solidFill>
                <a:latin typeface="inherit"/>
              </a:rPr>
              <a:t>4</a:t>
            </a:r>
            <a:r>
              <a:rPr lang="en-US" dirty="0">
                <a:solidFill>
                  <a:srgbClr val="333333"/>
                </a:solidFill>
                <a:latin typeface="inherit"/>
              </a:rPr>
              <a:t>)</a:t>
            </a:r>
            <a:endParaRPr lang="en-US" dirty="0">
              <a:solidFill>
                <a:srgbClr val="000000"/>
              </a:solidFill>
              <a:latin typeface="Consolas" panose="020B0609020204030204" pitchFamily="49" charset="0"/>
            </a:endParaRPr>
          </a:p>
          <a:p>
            <a:pPr fontAlgn="base" latinLnBrk="1"/>
            <a:r>
              <a:rPr lang="en-US" dirty="0">
                <a:solidFill>
                  <a:srgbClr val="006FE0"/>
                </a:solidFill>
                <a:latin typeface="inherit"/>
              </a:rPr>
              <a:t>    </a:t>
            </a:r>
            <a:r>
              <a:rPr lang="en-US" dirty="0">
                <a:solidFill>
                  <a:srgbClr val="333333"/>
                </a:solidFill>
                <a:latin typeface="inherit"/>
              </a:rPr>
              <a:t>.</a:t>
            </a:r>
            <a:r>
              <a:rPr lang="en-US" dirty="0" err="1">
                <a:solidFill>
                  <a:srgbClr val="008080"/>
                </a:solidFill>
                <a:latin typeface="inherit"/>
              </a:rPr>
              <a:t>OrderBy</a:t>
            </a:r>
            <a:r>
              <a:rPr lang="en-US" dirty="0">
                <a:solidFill>
                  <a:srgbClr val="333333"/>
                </a:solidFill>
                <a:latin typeface="inherit"/>
              </a:rPr>
              <a:t>(</a:t>
            </a:r>
            <a:r>
              <a:rPr lang="en-US" dirty="0">
                <a:solidFill>
                  <a:srgbClr val="002D7A"/>
                </a:solidFill>
                <a:latin typeface="inherit"/>
              </a:rPr>
              <a:t>x</a:t>
            </a:r>
            <a:r>
              <a:rPr lang="en-US" dirty="0">
                <a:solidFill>
                  <a:srgbClr val="006FE0"/>
                </a:solidFill>
                <a:latin typeface="inherit"/>
              </a:rPr>
              <a:t> =&gt; </a:t>
            </a:r>
            <a:r>
              <a:rPr lang="en-US" dirty="0" err="1">
                <a:solidFill>
                  <a:srgbClr val="002D7A"/>
                </a:solidFill>
                <a:latin typeface="inherit"/>
              </a:rPr>
              <a:t>x</a:t>
            </a:r>
            <a:r>
              <a:rPr lang="en-US" dirty="0" err="1">
                <a:solidFill>
                  <a:srgbClr val="333333"/>
                </a:solidFill>
                <a:latin typeface="inherit"/>
              </a:rPr>
              <a:t>.</a:t>
            </a:r>
            <a:r>
              <a:rPr lang="en-US" dirty="0" err="1">
                <a:solidFill>
                  <a:srgbClr val="002D7A"/>
                </a:solidFill>
                <a:latin typeface="inherit"/>
              </a:rPr>
              <a:t>YearsWorking</a:t>
            </a:r>
            <a:r>
              <a:rPr lang="en-US" dirty="0">
                <a:solidFill>
                  <a:srgbClr val="333333"/>
                </a:solidFill>
                <a:latin typeface="inherit"/>
              </a:rPr>
              <a:t>)</a:t>
            </a:r>
            <a:endParaRPr lang="en-US" dirty="0">
              <a:solidFill>
                <a:srgbClr val="000000"/>
              </a:solidFill>
              <a:latin typeface="Consolas" panose="020B0609020204030204" pitchFamily="49" charset="0"/>
            </a:endParaRPr>
          </a:p>
          <a:p>
            <a:pPr fontAlgn="base" latinLnBrk="1"/>
            <a:r>
              <a:rPr lang="en-US" dirty="0">
                <a:solidFill>
                  <a:srgbClr val="006FE0"/>
                </a:solidFill>
                <a:latin typeface="inherit"/>
              </a:rPr>
              <a:t>    </a:t>
            </a:r>
            <a:r>
              <a:rPr lang="en-US" dirty="0">
                <a:solidFill>
                  <a:srgbClr val="333333"/>
                </a:solidFill>
                <a:latin typeface="inherit"/>
              </a:rPr>
              <a:t>.</a:t>
            </a:r>
            <a:r>
              <a:rPr lang="en-US" dirty="0">
                <a:solidFill>
                  <a:srgbClr val="008080"/>
                </a:solidFill>
                <a:latin typeface="inherit"/>
              </a:rPr>
              <a:t>Select</a:t>
            </a:r>
            <a:r>
              <a:rPr lang="en-US" dirty="0">
                <a:solidFill>
                  <a:srgbClr val="333333"/>
                </a:solidFill>
                <a:latin typeface="inherit"/>
              </a:rPr>
              <a:t>(</a:t>
            </a:r>
            <a:r>
              <a:rPr lang="en-US" dirty="0">
                <a:solidFill>
                  <a:srgbClr val="002D7A"/>
                </a:solidFill>
                <a:latin typeface="inherit"/>
              </a:rPr>
              <a:t>x</a:t>
            </a:r>
            <a:r>
              <a:rPr lang="en-US" dirty="0">
                <a:solidFill>
                  <a:srgbClr val="006FE0"/>
                </a:solidFill>
                <a:latin typeface="inherit"/>
              </a:rPr>
              <a:t> =&gt; </a:t>
            </a:r>
            <a:r>
              <a:rPr lang="en-US" dirty="0" err="1">
                <a:solidFill>
                  <a:srgbClr val="002D7A"/>
                </a:solidFill>
                <a:latin typeface="inherit"/>
              </a:rPr>
              <a:t>x</a:t>
            </a:r>
            <a:r>
              <a:rPr lang="en-US" dirty="0" err="1">
                <a:solidFill>
                  <a:srgbClr val="333333"/>
                </a:solidFill>
                <a:latin typeface="inherit"/>
              </a:rPr>
              <a:t>.</a:t>
            </a:r>
            <a:r>
              <a:rPr lang="en-US" dirty="0" err="1">
                <a:solidFill>
                  <a:srgbClr val="002D7A"/>
                </a:solidFill>
                <a:latin typeface="inherit"/>
              </a:rPr>
              <a:t>Name</a:t>
            </a:r>
            <a:r>
              <a:rPr lang="en-US" dirty="0">
                <a:solidFill>
                  <a:srgbClr val="333333"/>
                </a:solidFill>
                <a:latin typeface="inherit"/>
              </a:rPr>
              <a:t>);</a:t>
            </a:r>
            <a:endParaRPr lang="en-US" b="0" i="0" dirty="0">
              <a:solidFill>
                <a:srgbClr val="000000"/>
              </a:solidFill>
              <a:effectLst/>
              <a:latin typeface="Consolas" panose="020B0609020204030204" pitchFamily="49" charset="0"/>
            </a:endParaRPr>
          </a:p>
        </p:txBody>
      </p:sp>
      <p:cxnSp>
        <p:nvCxnSpPr>
          <p:cNvPr id="9" name="Straight Connector 8">
            <a:extLst>
              <a:ext uri="{FF2B5EF4-FFF2-40B4-BE49-F238E27FC236}">
                <a16:creationId xmlns:a16="http://schemas.microsoft.com/office/drawing/2014/main" id="{01B2AEB7-3950-4325-8F13-857734CA8BF8}"/>
              </a:ext>
            </a:extLst>
          </p:cNvPr>
          <p:cNvCxnSpPr/>
          <p:nvPr/>
        </p:nvCxnSpPr>
        <p:spPr>
          <a:xfrm>
            <a:off x="5459506" y="3783106"/>
            <a:ext cx="0" cy="2841812"/>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7635588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a:xfrm>
            <a:off x="734858" y="2251870"/>
            <a:ext cx="9139788" cy="2780288"/>
          </a:xfrm>
        </p:spPr>
        <p:txBody>
          <a:bodyPr>
            <a:normAutofit fontScale="90000"/>
          </a:bodyPr>
          <a:lstStyle/>
          <a:p>
            <a:pPr>
              <a:lnSpc>
                <a:spcPct val="90000"/>
              </a:lnSpc>
            </a:pPr>
            <a:r>
              <a:rPr lang="en-US" sz="6000" dirty="0">
                <a:solidFill>
                  <a:schemeClr val="tx2"/>
                </a:solidFill>
              </a:rPr>
              <a:t>Lambda Expressions</a:t>
            </a:r>
            <a:br>
              <a:rPr lang="en-US" sz="6000" dirty="0">
                <a:solidFill>
                  <a:schemeClr val="tx2"/>
                </a:solidFill>
              </a:rPr>
            </a:br>
            <a:r>
              <a:rPr lang="en-US" sz="6000" dirty="0">
                <a:solidFill>
                  <a:schemeClr val="tx2"/>
                </a:solidFill>
              </a:rPr>
              <a:t>Extension Methods</a:t>
            </a:r>
            <a:br>
              <a:rPr lang="en-US" sz="6000" dirty="0">
                <a:solidFill>
                  <a:schemeClr val="tx2"/>
                </a:solidFill>
              </a:rPr>
            </a:br>
            <a:r>
              <a:rPr lang="en-US" sz="6000" dirty="0">
                <a:solidFill>
                  <a:schemeClr val="tx2"/>
                </a:solidFill>
              </a:rPr>
              <a:t>LINQ</a:t>
            </a:r>
            <a:br>
              <a:rPr lang="en-US" sz="6000" dirty="0">
                <a:solidFill>
                  <a:schemeClr val="tx2"/>
                </a:solidFill>
              </a:rPr>
            </a:br>
            <a:r>
              <a:rPr lang="en-US" sz="6000" dirty="0">
                <a:solidFill>
                  <a:schemeClr val="tx2"/>
                </a:solidFill>
              </a:rPr>
              <a:t>Reflection</a:t>
            </a:r>
          </a:p>
        </p:txBody>
      </p:sp>
    </p:spTree>
    <p:extLst>
      <p:ext uri="{BB962C8B-B14F-4D97-AF65-F5344CB8AC3E}">
        <p14:creationId xmlns:p14="http://schemas.microsoft.com/office/powerpoint/2010/main" val="3088804329"/>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770465"/>
            <a:ext cx="10200249" cy="554901"/>
          </a:xfrm>
        </p:spPr>
        <p:txBody>
          <a:bodyPr/>
          <a:lstStyle/>
          <a:p>
            <a:r>
              <a:rPr lang="en-US" sz="2000" dirty="0" err="1">
                <a:solidFill>
                  <a:schemeClr val="bg1">
                    <a:lumMod val="50000"/>
                  </a:schemeClr>
                </a:solidFill>
                <a:latin typeface="+mn-lt"/>
                <a:ea typeface="+mn-ea"/>
                <a:cs typeface="+mn-cs"/>
              </a:rPr>
              <a:t>REFLECTIOn</a:t>
            </a:r>
            <a:endParaRPr lang="en-US" sz="2000" dirty="0">
              <a:solidFill>
                <a:schemeClr val="bg1">
                  <a:lumMod val="50000"/>
                </a:schemeClr>
              </a:solidFill>
              <a:latin typeface="+mn-lt"/>
              <a:ea typeface="+mn-ea"/>
              <a:cs typeface="+mn-cs"/>
            </a:endParaRPr>
          </a:p>
        </p:txBody>
      </p:sp>
      <p:sp>
        <p:nvSpPr>
          <p:cNvPr id="4" name="TextBox 3">
            <a:extLst>
              <a:ext uri="{FF2B5EF4-FFF2-40B4-BE49-F238E27FC236}">
                <a16:creationId xmlns:a16="http://schemas.microsoft.com/office/drawing/2014/main" id="{86A9698C-987B-4ED0-BA6C-B81A37341F48}"/>
              </a:ext>
            </a:extLst>
          </p:cNvPr>
          <p:cNvSpPr txBox="1"/>
          <p:nvPr/>
        </p:nvSpPr>
        <p:spPr>
          <a:xfrm>
            <a:off x="1030913" y="1449591"/>
            <a:ext cx="9970462" cy="923330"/>
          </a:xfrm>
          <a:prstGeom prst="rect">
            <a:avLst/>
          </a:prstGeom>
          <a:noFill/>
        </p:spPr>
        <p:txBody>
          <a:bodyPr wrap="square">
            <a:spAutoFit/>
          </a:bodyPr>
          <a:lstStyle/>
          <a:p>
            <a:r>
              <a:rPr lang="en-US" dirty="0"/>
              <a:t>A way of interrogating, </a:t>
            </a:r>
            <a:r>
              <a:rPr lang="en-US" b="1" dirty="0"/>
              <a:t>at runtime</a:t>
            </a:r>
            <a:r>
              <a:rPr lang="en-US" dirty="0"/>
              <a:t>, the contents of an assembly (types, methods, properties, fields, etc...)</a:t>
            </a:r>
          </a:p>
          <a:p>
            <a:endParaRPr lang="en-US" dirty="0"/>
          </a:p>
          <a:p>
            <a:r>
              <a:rPr lang="en-US" dirty="0"/>
              <a:t>E.g.</a:t>
            </a:r>
          </a:p>
        </p:txBody>
      </p:sp>
    </p:spTree>
    <p:extLst>
      <p:ext uri="{BB962C8B-B14F-4D97-AF65-F5344CB8AC3E}">
        <p14:creationId xmlns:p14="http://schemas.microsoft.com/office/powerpoint/2010/main" val="369787411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770465"/>
            <a:ext cx="10200249" cy="554901"/>
          </a:xfrm>
        </p:spPr>
        <p:txBody>
          <a:bodyPr/>
          <a:lstStyle/>
          <a:p>
            <a:r>
              <a:rPr lang="en-US" sz="2000" dirty="0">
                <a:solidFill>
                  <a:schemeClr val="bg1">
                    <a:lumMod val="50000"/>
                  </a:schemeClr>
                </a:solidFill>
                <a:latin typeface="+mn-lt"/>
                <a:ea typeface="+mn-ea"/>
                <a:cs typeface="+mn-cs"/>
              </a:rPr>
              <a:t>Recap: delegates</a:t>
            </a:r>
          </a:p>
          <a:p>
            <a:endParaRPr lang="en-US" dirty="0">
              <a:cs typeface="Arial"/>
            </a:endParaRPr>
          </a:p>
        </p:txBody>
      </p:sp>
      <p:sp>
        <p:nvSpPr>
          <p:cNvPr id="3" name="Rectangle 2">
            <a:extLst>
              <a:ext uri="{FF2B5EF4-FFF2-40B4-BE49-F238E27FC236}">
                <a16:creationId xmlns:a16="http://schemas.microsoft.com/office/drawing/2014/main" id="{F44A271A-DAFA-4C30-BADE-A380477F2758}"/>
              </a:ext>
            </a:extLst>
          </p:cNvPr>
          <p:cNvSpPr/>
          <p:nvPr/>
        </p:nvSpPr>
        <p:spPr>
          <a:xfrm>
            <a:off x="1453381" y="1576514"/>
            <a:ext cx="9397286" cy="646331"/>
          </a:xfrm>
          <a:prstGeom prst="rect">
            <a:avLst/>
          </a:prstGeom>
        </p:spPr>
        <p:txBody>
          <a:bodyPr wrap="square">
            <a:spAutoFit/>
          </a:bodyPr>
          <a:lstStyle/>
          <a:p>
            <a:r>
              <a:rPr lang="en-US" dirty="0"/>
              <a:t>A </a:t>
            </a:r>
            <a:r>
              <a:rPr lang="en-US" b="1" dirty="0"/>
              <a:t>delegate</a:t>
            </a:r>
            <a:r>
              <a:rPr lang="en-US" dirty="0"/>
              <a:t> is a type that represents references to methods with a particular </a:t>
            </a:r>
            <a:r>
              <a:rPr lang="en-US" b="1" dirty="0"/>
              <a:t>parameter</a:t>
            </a:r>
            <a:r>
              <a:rPr lang="en-US" dirty="0"/>
              <a:t> </a:t>
            </a:r>
            <a:r>
              <a:rPr lang="en-US" b="1" dirty="0"/>
              <a:t>list</a:t>
            </a:r>
            <a:r>
              <a:rPr lang="en-US" dirty="0"/>
              <a:t> and </a:t>
            </a:r>
            <a:r>
              <a:rPr lang="en-US" b="1" dirty="0"/>
              <a:t>return</a:t>
            </a:r>
            <a:r>
              <a:rPr lang="en-US" dirty="0"/>
              <a:t> type.</a:t>
            </a:r>
          </a:p>
        </p:txBody>
      </p:sp>
      <p:sp>
        <p:nvSpPr>
          <p:cNvPr id="6" name="Rectangle 5">
            <a:extLst>
              <a:ext uri="{FF2B5EF4-FFF2-40B4-BE49-F238E27FC236}">
                <a16:creationId xmlns:a16="http://schemas.microsoft.com/office/drawing/2014/main" id="{718823E3-5CA5-485A-8961-25AAC089CA11}"/>
              </a:ext>
            </a:extLst>
          </p:cNvPr>
          <p:cNvSpPr/>
          <p:nvPr/>
        </p:nvSpPr>
        <p:spPr>
          <a:xfrm>
            <a:off x="1256158" y="3238167"/>
            <a:ext cx="6096000" cy="1200329"/>
          </a:xfrm>
          <a:prstGeom prst="rect">
            <a:avLst/>
          </a:prstGeom>
        </p:spPr>
        <p:txBody>
          <a:bodyPr>
            <a:spAutoFit/>
          </a:bodyPr>
          <a:lstStyle/>
          <a:p>
            <a:r>
              <a:rPr lang="en-US" dirty="0">
                <a:solidFill>
                  <a:srgbClr val="0101FD"/>
                </a:solidFill>
                <a:latin typeface="SFMono-Regular"/>
              </a:rPr>
              <a:t>public</a:t>
            </a:r>
            <a:r>
              <a:rPr lang="en-US" dirty="0">
                <a:solidFill>
                  <a:srgbClr val="171717"/>
                </a:solidFill>
                <a:latin typeface="SFMono-Regular"/>
              </a:rPr>
              <a:t> </a:t>
            </a:r>
            <a:r>
              <a:rPr lang="en-US" dirty="0">
                <a:solidFill>
                  <a:srgbClr val="0101FD"/>
                </a:solidFill>
                <a:latin typeface="SFMono-Regular"/>
              </a:rPr>
              <a:t>static</a:t>
            </a:r>
            <a:r>
              <a:rPr lang="en-US" dirty="0">
                <a:solidFill>
                  <a:srgbClr val="171717"/>
                </a:solidFill>
                <a:latin typeface="SFMono-Regular"/>
              </a:rPr>
              <a:t> </a:t>
            </a:r>
            <a:r>
              <a:rPr lang="en-US" dirty="0">
                <a:solidFill>
                  <a:srgbClr val="0101FD"/>
                </a:solidFill>
                <a:latin typeface="SFMono-Regular"/>
              </a:rPr>
              <a:t>void</a:t>
            </a:r>
            <a:r>
              <a:rPr lang="en-US" dirty="0">
                <a:solidFill>
                  <a:srgbClr val="171717"/>
                </a:solidFill>
                <a:latin typeface="SFMono-Regular"/>
              </a:rPr>
              <a:t> </a:t>
            </a:r>
            <a:r>
              <a:rPr lang="en-US" dirty="0" err="1">
                <a:solidFill>
                  <a:srgbClr val="007D9A"/>
                </a:solidFill>
                <a:latin typeface="SFMono-Regular"/>
              </a:rPr>
              <a:t>WriteMessageToConsole</a:t>
            </a:r>
            <a:r>
              <a:rPr lang="en-US" dirty="0">
                <a:solidFill>
                  <a:srgbClr val="171717"/>
                </a:solidFill>
                <a:latin typeface="SFMono-Regular"/>
              </a:rPr>
              <a:t>(</a:t>
            </a:r>
            <a:r>
              <a:rPr lang="en-US" dirty="0">
                <a:solidFill>
                  <a:srgbClr val="0101FD"/>
                </a:solidFill>
                <a:latin typeface="SFMono-Regular"/>
              </a:rPr>
              <a:t>string</a:t>
            </a:r>
            <a:r>
              <a:rPr lang="en-US" dirty="0">
                <a:solidFill>
                  <a:srgbClr val="171717"/>
                </a:solidFill>
                <a:latin typeface="SFMono-Regular"/>
              </a:rPr>
              <a:t> message) </a:t>
            </a:r>
          </a:p>
          <a:p>
            <a:r>
              <a:rPr lang="en-US" dirty="0">
                <a:solidFill>
                  <a:srgbClr val="171717"/>
                </a:solidFill>
                <a:latin typeface="SFMono-Regular"/>
              </a:rPr>
              <a:t>{ </a:t>
            </a:r>
          </a:p>
          <a:p>
            <a:r>
              <a:rPr lang="en-US" dirty="0">
                <a:solidFill>
                  <a:srgbClr val="171717"/>
                </a:solidFill>
                <a:latin typeface="SFMono-Regular"/>
              </a:rPr>
              <a:t>	</a:t>
            </a:r>
            <a:r>
              <a:rPr lang="en-US" dirty="0" err="1">
                <a:solidFill>
                  <a:srgbClr val="171717"/>
                </a:solidFill>
                <a:latin typeface="SFMono-Regular"/>
              </a:rPr>
              <a:t>Console.WriteLine</a:t>
            </a:r>
            <a:r>
              <a:rPr lang="en-US" dirty="0">
                <a:solidFill>
                  <a:srgbClr val="171717"/>
                </a:solidFill>
                <a:latin typeface="SFMono-Regular"/>
              </a:rPr>
              <a:t>(message); </a:t>
            </a:r>
          </a:p>
          <a:p>
            <a:r>
              <a:rPr lang="en-US" dirty="0">
                <a:solidFill>
                  <a:srgbClr val="171717"/>
                </a:solidFill>
                <a:latin typeface="SFMono-Regular"/>
              </a:rPr>
              <a:t>}</a:t>
            </a:r>
            <a:endParaRPr lang="en-US" dirty="0"/>
          </a:p>
        </p:txBody>
      </p:sp>
      <p:sp>
        <p:nvSpPr>
          <p:cNvPr id="12" name="Rectangle 11">
            <a:extLst>
              <a:ext uri="{FF2B5EF4-FFF2-40B4-BE49-F238E27FC236}">
                <a16:creationId xmlns:a16="http://schemas.microsoft.com/office/drawing/2014/main" id="{1E9A5F4E-FA0C-43C8-920A-EDF6477C4235}"/>
              </a:ext>
            </a:extLst>
          </p:cNvPr>
          <p:cNvSpPr/>
          <p:nvPr/>
        </p:nvSpPr>
        <p:spPr>
          <a:xfrm>
            <a:off x="1229264" y="2796672"/>
            <a:ext cx="5208670" cy="369332"/>
          </a:xfrm>
          <a:prstGeom prst="rect">
            <a:avLst/>
          </a:prstGeom>
        </p:spPr>
        <p:txBody>
          <a:bodyPr wrap="none">
            <a:spAutoFit/>
          </a:bodyPr>
          <a:lstStyle/>
          <a:p>
            <a:r>
              <a:rPr lang="en-US" dirty="0">
                <a:solidFill>
                  <a:srgbClr val="0101FD"/>
                </a:solidFill>
                <a:latin typeface="SFMono-Regular"/>
              </a:rPr>
              <a:t>public</a:t>
            </a:r>
            <a:r>
              <a:rPr lang="en-US" dirty="0">
                <a:solidFill>
                  <a:srgbClr val="171717"/>
                </a:solidFill>
                <a:latin typeface="SFMono-Regular"/>
              </a:rPr>
              <a:t> </a:t>
            </a:r>
            <a:r>
              <a:rPr lang="en-US" dirty="0">
                <a:solidFill>
                  <a:srgbClr val="0101FD"/>
                </a:solidFill>
                <a:latin typeface="SFMono-Regular"/>
              </a:rPr>
              <a:t>delegate</a:t>
            </a:r>
            <a:r>
              <a:rPr lang="en-US" dirty="0">
                <a:solidFill>
                  <a:srgbClr val="171717"/>
                </a:solidFill>
                <a:latin typeface="SFMono-Regular"/>
              </a:rPr>
              <a:t> </a:t>
            </a:r>
            <a:r>
              <a:rPr lang="en-US" dirty="0">
                <a:solidFill>
                  <a:srgbClr val="0101FD"/>
                </a:solidFill>
                <a:latin typeface="SFMono-Regular"/>
              </a:rPr>
              <a:t>void</a:t>
            </a:r>
            <a:r>
              <a:rPr lang="en-US" dirty="0">
                <a:solidFill>
                  <a:srgbClr val="171717"/>
                </a:solidFill>
                <a:latin typeface="SFMono-Regular"/>
              </a:rPr>
              <a:t> </a:t>
            </a:r>
            <a:r>
              <a:rPr lang="en-US" dirty="0" err="1">
                <a:solidFill>
                  <a:srgbClr val="007D9A"/>
                </a:solidFill>
                <a:latin typeface="SFMono-Regular"/>
              </a:rPr>
              <a:t>HandleMessage</a:t>
            </a:r>
            <a:r>
              <a:rPr lang="en-US" dirty="0">
                <a:solidFill>
                  <a:srgbClr val="171717"/>
                </a:solidFill>
                <a:latin typeface="SFMono-Regular"/>
              </a:rPr>
              <a:t>(</a:t>
            </a:r>
            <a:r>
              <a:rPr lang="en-US" dirty="0">
                <a:solidFill>
                  <a:srgbClr val="0101FD"/>
                </a:solidFill>
                <a:latin typeface="SFMono-Regular"/>
              </a:rPr>
              <a:t>string</a:t>
            </a:r>
            <a:r>
              <a:rPr lang="en-US" dirty="0">
                <a:solidFill>
                  <a:srgbClr val="171717"/>
                </a:solidFill>
                <a:latin typeface="SFMono-Regular"/>
              </a:rPr>
              <a:t> message);</a:t>
            </a:r>
            <a:endParaRPr lang="en-US" dirty="0"/>
          </a:p>
        </p:txBody>
      </p:sp>
      <p:sp>
        <p:nvSpPr>
          <p:cNvPr id="13" name="Rectangle 12">
            <a:extLst>
              <a:ext uri="{FF2B5EF4-FFF2-40B4-BE49-F238E27FC236}">
                <a16:creationId xmlns:a16="http://schemas.microsoft.com/office/drawing/2014/main" id="{A3A30F19-EA6A-4E1E-8241-7530941FDF86}"/>
              </a:ext>
            </a:extLst>
          </p:cNvPr>
          <p:cNvSpPr/>
          <p:nvPr/>
        </p:nvSpPr>
        <p:spPr>
          <a:xfrm>
            <a:off x="1256158" y="4518494"/>
            <a:ext cx="7781364" cy="1200329"/>
          </a:xfrm>
          <a:prstGeom prst="rect">
            <a:avLst/>
          </a:prstGeom>
        </p:spPr>
        <p:txBody>
          <a:bodyPr wrap="square">
            <a:spAutoFit/>
          </a:bodyPr>
          <a:lstStyle/>
          <a:p>
            <a:pPr lvl="1"/>
            <a:r>
              <a:rPr lang="en-US">
                <a:solidFill>
                  <a:srgbClr val="008000"/>
                </a:solidFill>
                <a:latin typeface="SFMono-Regular"/>
              </a:rPr>
              <a:t>// Instantiate the delegate.</a:t>
            </a:r>
            <a:r>
              <a:rPr lang="en-US">
                <a:solidFill>
                  <a:srgbClr val="171717"/>
                </a:solidFill>
                <a:latin typeface="SFMono-Regular"/>
              </a:rPr>
              <a:t> </a:t>
            </a:r>
          </a:p>
          <a:p>
            <a:pPr lvl="1"/>
            <a:r>
              <a:rPr lang="en-US" err="1">
                <a:solidFill>
                  <a:srgbClr val="007D9A"/>
                </a:solidFill>
                <a:latin typeface="SFMono-Regular"/>
              </a:rPr>
              <a:t>HandleMessage</a:t>
            </a:r>
            <a:r>
              <a:rPr lang="en-US">
                <a:solidFill>
                  <a:srgbClr val="171717"/>
                </a:solidFill>
                <a:latin typeface="SFMono-Regular"/>
              </a:rPr>
              <a:t> handler = </a:t>
            </a:r>
            <a:r>
              <a:rPr lang="en-US" err="1">
                <a:solidFill>
                  <a:srgbClr val="007D9A"/>
                </a:solidFill>
                <a:latin typeface="SFMono-Regular"/>
              </a:rPr>
              <a:t>WriteMessageToConsole</a:t>
            </a:r>
            <a:r>
              <a:rPr lang="en-US">
                <a:solidFill>
                  <a:srgbClr val="171717"/>
                </a:solidFill>
                <a:latin typeface="SFMono-Regular"/>
              </a:rPr>
              <a:t>;</a:t>
            </a:r>
          </a:p>
          <a:p>
            <a:pPr lvl="1"/>
            <a:r>
              <a:rPr lang="en-US">
                <a:solidFill>
                  <a:srgbClr val="171717"/>
                </a:solidFill>
                <a:latin typeface="SFMono-Regular"/>
              </a:rPr>
              <a:t> </a:t>
            </a:r>
            <a:r>
              <a:rPr lang="en-US">
                <a:solidFill>
                  <a:srgbClr val="008000"/>
                </a:solidFill>
                <a:latin typeface="SFMono-Regular"/>
              </a:rPr>
              <a:t>// Call the delegate.</a:t>
            </a:r>
            <a:r>
              <a:rPr lang="en-US">
                <a:solidFill>
                  <a:srgbClr val="171717"/>
                </a:solidFill>
                <a:latin typeface="SFMono-Regular"/>
              </a:rPr>
              <a:t> </a:t>
            </a:r>
          </a:p>
          <a:p>
            <a:pPr lvl="1"/>
            <a:r>
              <a:rPr lang="en-US">
                <a:solidFill>
                  <a:srgbClr val="171717"/>
                </a:solidFill>
                <a:latin typeface="SFMono-Regular"/>
              </a:rPr>
              <a:t>handler(</a:t>
            </a:r>
            <a:r>
              <a:rPr lang="en-US">
                <a:solidFill>
                  <a:srgbClr val="A31515"/>
                </a:solidFill>
                <a:latin typeface="SFMono-Regular"/>
              </a:rPr>
              <a:t>"Hello World"</a:t>
            </a:r>
            <a:r>
              <a:rPr lang="en-US">
                <a:solidFill>
                  <a:srgbClr val="171717"/>
                </a:solidFill>
                <a:latin typeface="SFMono-Regular"/>
              </a:rPr>
              <a:t>) </a:t>
            </a:r>
            <a:r>
              <a:rPr lang="en-US">
                <a:solidFill>
                  <a:srgbClr val="008000"/>
                </a:solidFill>
                <a:latin typeface="SFMono-Regular"/>
              </a:rPr>
              <a:t>// Will print “Hello World” to the Console</a:t>
            </a:r>
            <a:endParaRPr lang="en-US"/>
          </a:p>
        </p:txBody>
      </p:sp>
    </p:spTree>
    <p:extLst>
      <p:ext uri="{BB962C8B-B14F-4D97-AF65-F5344CB8AC3E}">
        <p14:creationId xmlns:p14="http://schemas.microsoft.com/office/powerpoint/2010/main" val="380706841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770465"/>
            <a:ext cx="10200249" cy="554901"/>
          </a:xfrm>
        </p:spPr>
        <p:txBody>
          <a:bodyPr/>
          <a:lstStyle/>
          <a:p>
            <a:r>
              <a:rPr lang="en-US" sz="2000" dirty="0">
                <a:solidFill>
                  <a:schemeClr val="bg1">
                    <a:lumMod val="50000"/>
                  </a:schemeClr>
                </a:solidFill>
                <a:latin typeface="+mn-lt"/>
                <a:ea typeface="+mn-ea"/>
                <a:cs typeface="+mn-cs"/>
              </a:rPr>
              <a:t>Recap: delegates</a:t>
            </a:r>
          </a:p>
          <a:p>
            <a:endParaRPr lang="en-US" dirty="0">
              <a:cs typeface="Arial"/>
            </a:endParaRPr>
          </a:p>
        </p:txBody>
      </p:sp>
      <p:sp>
        <p:nvSpPr>
          <p:cNvPr id="8" name="Rectangle 7">
            <a:extLst>
              <a:ext uri="{FF2B5EF4-FFF2-40B4-BE49-F238E27FC236}">
                <a16:creationId xmlns:a16="http://schemas.microsoft.com/office/drawing/2014/main" id="{5471C665-174F-4DE8-9F11-4D6C9962F03C}"/>
              </a:ext>
            </a:extLst>
          </p:cNvPr>
          <p:cNvSpPr/>
          <p:nvPr/>
        </p:nvSpPr>
        <p:spPr>
          <a:xfrm>
            <a:off x="1344706" y="2434407"/>
            <a:ext cx="6096000" cy="1200329"/>
          </a:xfrm>
          <a:prstGeom prst="rect">
            <a:avLst/>
          </a:prstGeom>
        </p:spPr>
        <p:txBody>
          <a:bodyPr>
            <a:spAutoFit/>
          </a:bodyPr>
          <a:lstStyle/>
          <a:p>
            <a:r>
              <a:rPr lang="en-US" dirty="0">
                <a:solidFill>
                  <a:srgbClr val="0101FD"/>
                </a:solidFill>
                <a:latin typeface="SFMono-Regular"/>
              </a:rPr>
              <a:t>public</a:t>
            </a:r>
            <a:r>
              <a:rPr lang="en-US" dirty="0">
                <a:solidFill>
                  <a:srgbClr val="171717"/>
                </a:solidFill>
                <a:latin typeface="SFMono-Regular"/>
              </a:rPr>
              <a:t> </a:t>
            </a:r>
            <a:r>
              <a:rPr lang="en-US" dirty="0">
                <a:solidFill>
                  <a:srgbClr val="0101FD"/>
                </a:solidFill>
                <a:latin typeface="SFMono-Regular"/>
              </a:rPr>
              <a:t>static</a:t>
            </a:r>
            <a:r>
              <a:rPr lang="en-US" dirty="0">
                <a:solidFill>
                  <a:srgbClr val="171717"/>
                </a:solidFill>
                <a:latin typeface="SFMono-Regular"/>
              </a:rPr>
              <a:t> </a:t>
            </a:r>
            <a:r>
              <a:rPr lang="en-US" dirty="0">
                <a:solidFill>
                  <a:srgbClr val="0101FD"/>
                </a:solidFill>
                <a:latin typeface="SFMono-Regular"/>
              </a:rPr>
              <a:t>void</a:t>
            </a:r>
            <a:r>
              <a:rPr lang="en-US" dirty="0">
                <a:solidFill>
                  <a:srgbClr val="171717"/>
                </a:solidFill>
                <a:latin typeface="SFMono-Regular"/>
              </a:rPr>
              <a:t> </a:t>
            </a:r>
            <a:r>
              <a:rPr lang="en-US" dirty="0" err="1">
                <a:solidFill>
                  <a:srgbClr val="007D9A"/>
                </a:solidFill>
                <a:latin typeface="SFMono-Regular"/>
              </a:rPr>
              <a:t>WriteMessageToConsole</a:t>
            </a:r>
            <a:r>
              <a:rPr lang="en-US" dirty="0">
                <a:solidFill>
                  <a:srgbClr val="171717"/>
                </a:solidFill>
                <a:latin typeface="SFMono-Regular"/>
              </a:rPr>
              <a:t>(</a:t>
            </a:r>
            <a:r>
              <a:rPr lang="en-US" dirty="0">
                <a:solidFill>
                  <a:srgbClr val="0101FD"/>
                </a:solidFill>
                <a:latin typeface="SFMono-Regular"/>
              </a:rPr>
              <a:t>string</a:t>
            </a:r>
            <a:r>
              <a:rPr lang="en-US" dirty="0">
                <a:solidFill>
                  <a:srgbClr val="171717"/>
                </a:solidFill>
                <a:latin typeface="SFMono-Regular"/>
              </a:rPr>
              <a:t> message) </a:t>
            </a:r>
          </a:p>
          <a:p>
            <a:r>
              <a:rPr lang="en-US" dirty="0">
                <a:solidFill>
                  <a:srgbClr val="171717"/>
                </a:solidFill>
                <a:latin typeface="SFMono-Regular"/>
              </a:rPr>
              <a:t>{ </a:t>
            </a:r>
          </a:p>
          <a:p>
            <a:r>
              <a:rPr lang="en-US" dirty="0">
                <a:solidFill>
                  <a:srgbClr val="171717"/>
                </a:solidFill>
                <a:latin typeface="SFMono-Regular"/>
              </a:rPr>
              <a:t>	</a:t>
            </a:r>
            <a:r>
              <a:rPr lang="en-US" dirty="0" err="1">
                <a:solidFill>
                  <a:srgbClr val="171717"/>
                </a:solidFill>
                <a:latin typeface="SFMono-Regular"/>
              </a:rPr>
              <a:t>Console.WriteLine</a:t>
            </a:r>
            <a:r>
              <a:rPr lang="en-US" dirty="0">
                <a:solidFill>
                  <a:srgbClr val="171717"/>
                </a:solidFill>
                <a:latin typeface="SFMono-Regular"/>
              </a:rPr>
              <a:t>(message); </a:t>
            </a:r>
          </a:p>
          <a:p>
            <a:r>
              <a:rPr lang="en-US" dirty="0">
                <a:solidFill>
                  <a:srgbClr val="171717"/>
                </a:solidFill>
                <a:latin typeface="SFMono-Regular"/>
              </a:rPr>
              <a:t>}</a:t>
            </a:r>
            <a:endParaRPr lang="en-US" dirty="0"/>
          </a:p>
        </p:txBody>
      </p:sp>
      <p:sp>
        <p:nvSpPr>
          <p:cNvPr id="9" name="Rectangle 8">
            <a:extLst>
              <a:ext uri="{FF2B5EF4-FFF2-40B4-BE49-F238E27FC236}">
                <a16:creationId xmlns:a16="http://schemas.microsoft.com/office/drawing/2014/main" id="{73EF4973-1A74-4DF3-9264-34F26C90EF73}"/>
              </a:ext>
            </a:extLst>
          </p:cNvPr>
          <p:cNvSpPr/>
          <p:nvPr/>
        </p:nvSpPr>
        <p:spPr>
          <a:xfrm>
            <a:off x="1317812" y="1992912"/>
            <a:ext cx="5208670" cy="369332"/>
          </a:xfrm>
          <a:prstGeom prst="rect">
            <a:avLst/>
          </a:prstGeom>
        </p:spPr>
        <p:txBody>
          <a:bodyPr wrap="none">
            <a:spAutoFit/>
          </a:bodyPr>
          <a:lstStyle/>
          <a:p>
            <a:r>
              <a:rPr lang="en-US">
                <a:solidFill>
                  <a:srgbClr val="0101FD"/>
                </a:solidFill>
                <a:latin typeface="SFMono-Regular"/>
              </a:rPr>
              <a:t>public</a:t>
            </a:r>
            <a:r>
              <a:rPr lang="en-US">
                <a:solidFill>
                  <a:srgbClr val="171717"/>
                </a:solidFill>
                <a:latin typeface="SFMono-Regular"/>
              </a:rPr>
              <a:t> </a:t>
            </a:r>
            <a:r>
              <a:rPr lang="en-US">
                <a:solidFill>
                  <a:srgbClr val="0101FD"/>
                </a:solidFill>
                <a:latin typeface="SFMono-Regular"/>
              </a:rPr>
              <a:t>delegate</a:t>
            </a:r>
            <a:r>
              <a:rPr lang="en-US">
                <a:solidFill>
                  <a:srgbClr val="171717"/>
                </a:solidFill>
                <a:latin typeface="SFMono-Regular"/>
              </a:rPr>
              <a:t> </a:t>
            </a:r>
            <a:r>
              <a:rPr lang="en-US">
                <a:solidFill>
                  <a:srgbClr val="0101FD"/>
                </a:solidFill>
                <a:latin typeface="SFMono-Regular"/>
              </a:rPr>
              <a:t>void</a:t>
            </a:r>
            <a:r>
              <a:rPr lang="en-US">
                <a:solidFill>
                  <a:srgbClr val="171717"/>
                </a:solidFill>
                <a:latin typeface="SFMono-Regular"/>
              </a:rPr>
              <a:t> </a:t>
            </a:r>
            <a:r>
              <a:rPr lang="en-US" err="1">
                <a:solidFill>
                  <a:srgbClr val="007D9A"/>
                </a:solidFill>
                <a:latin typeface="SFMono-Regular"/>
              </a:rPr>
              <a:t>HandleMessage</a:t>
            </a:r>
            <a:r>
              <a:rPr lang="en-US">
                <a:solidFill>
                  <a:srgbClr val="171717"/>
                </a:solidFill>
                <a:latin typeface="SFMono-Regular"/>
              </a:rPr>
              <a:t>(</a:t>
            </a:r>
            <a:r>
              <a:rPr lang="en-US">
                <a:solidFill>
                  <a:srgbClr val="0101FD"/>
                </a:solidFill>
                <a:latin typeface="SFMono-Regular"/>
              </a:rPr>
              <a:t>string</a:t>
            </a:r>
            <a:r>
              <a:rPr lang="en-US">
                <a:solidFill>
                  <a:srgbClr val="171717"/>
                </a:solidFill>
                <a:latin typeface="SFMono-Regular"/>
              </a:rPr>
              <a:t> message);</a:t>
            </a:r>
            <a:endParaRPr lang="en-US"/>
          </a:p>
        </p:txBody>
      </p:sp>
      <p:sp>
        <p:nvSpPr>
          <p:cNvPr id="5" name="Rectangle 4">
            <a:extLst>
              <a:ext uri="{FF2B5EF4-FFF2-40B4-BE49-F238E27FC236}">
                <a16:creationId xmlns:a16="http://schemas.microsoft.com/office/drawing/2014/main" id="{3ADBDB00-74CD-472C-9F7C-4D44CE65CEE0}"/>
              </a:ext>
            </a:extLst>
          </p:cNvPr>
          <p:cNvSpPr/>
          <p:nvPr/>
        </p:nvSpPr>
        <p:spPr>
          <a:xfrm>
            <a:off x="1317812" y="3798607"/>
            <a:ext cx="9193170" cy="1200329"/>
          </a:xfrm>
          <a:prstGeom prst="rect">
            <a:avLst/>
          </a:prstGeom>
        </p:spPr>
        <p:txBody>
          <a:bodyPr wrap="square">
            <a:spAutoFit/>
          </a:bodyPr>
          <a:lstStyle/>
          <a:p>
            <a:r>
              <a:rPr lang="en-US">
                <a:solidFill>
                  <a:srgbClr val="0101FD"/>
                </a:solidFill>
                <a:latin typeface="SFMono-Regular"/>
              </a:rPr>
              <a:t>public</a:t>
            </a:r>
            <a:r>
              <a:rPr lang="en-US">
                <a:solidFill>
                  <a:srgbClr val="171717"/>
                </a:solidFill>
                <a:latin typeface="SFMono-Regular"/>
              </a:rPr>
              <a:t> </a:t>
            </a:r>
            <a:r>
              <a:rPr lang="en-US">
                <a:solidFill>
                  <a:srgbClr val="0101FD"/>
                </a:solidFill>
                <a:latin typeface="SFMono-Regular"/>
              </a:rPr>
              <a:t>static</a:t>
            </a:r>
            <a:r>
              <a:rPr lang="en-US">
                <a:solidFill>
                  <a:srgbClr val="171717"/>
                </a:solidFill>
                <a:latin typeface="SFMono-Regular"/>
              </a:rPr>
              <a:t> </a:t>
            </a:r>
            <a:r>
              <a:rPr lang="en-US">
                <a:solidFill>
                  <a:srgbClr val="0101FD"/>
                </a:solidFill>
                <a:latin typeface="SFMono-Regular"/>
              </a:rPr>
              <a:t>void</a:t>
            </a:r>
            <a:r>
              <a:rPr lang="en-US">
                <a:solidFill>
                  <a:srgbClr val="171717"/>
                </a:solidFill>
                <a:latin typeface="SFMono-Regular"/>
              </a:rPr>
              <a:t> </a:t>
            </a:r>
            <a:r>
              <a:rPr lang="en-US" err="1">
                <a:solidFill>
                  <a:srgbClr val="007D9A"/>
                </a:solidFill>
                <a:latin typeface="SFMono-Regular"/>
              </a:rPr>
              <a:t>MethodWithCallback</a:t>
            </a:r>
            <a:r>
              <a:rPr lang="en-US">
                <a:solidFill>
                  <a:srgbClr val="171717"/>
                </a:solidFill>
                <a:latin typeface="SFMono-Regular"/>
              </a:rPr>
              <a:t>(</a:t>
            </a:r>
            <a:r>
              <a:rPr lang="en-US">
                <a:solidFill>
                  <a:srgbClr val="0101FD"/>
                </a:solidFill>
                <a:latin typeface="SFMono-Regular"/>
              </a:rPr>
              <a:t>int</a:t>
            </a:r>
            <a:r>
              <a:rPr lang="en-US">
                <a:solidFill>
                  <a:srgbClr val="171717"/>
                </a:solidFill>
                <a:latin typeface="SFMono-Regular"/>
              </a:rPr>
              <a:t> param1, </a:t>
            </a:r>
            <a:r>
              <a:rPr lang="en-US">
                <a:solidFill>
                  <a:srgbClr val="0101FD"/>
                </a:solidFill>
                <a:latin typeface="SFMono-Regular"/>
              </a:rPr>
              <a:t>int</a:t>
            </a:r>
            <a:r>
              <a:rPr lang="en-US">
                <a:solidFill>
                  <a:srgbClr val="171717"/>
                </a:solidFill>
                <a:latin typeface="SFMono-Regular"/>
              </a:rPr>
              <a:t> param2, </a:t>
            </a:r>
            <a:r>
              <a:rPr lang="en-US" err="1">
                <a:solidFill>
                  <a:srgbClr val="007D9A"/>
                </a:solidFill>
                <a:latin typeface="SFMono-Regular"/>
              </a:rPr>
              <a:t>HandleMessage</a:t>
            </a:r>
            <a:r>
              <a:rPr lang="en-US">
                <a:solidFill>
                  <a:srgbClr val="171717"/>
                </a:solidFill>
                <a:latin typeface="SFMono-Regular"/>
              </a:rPr>
              <a:t> </a:t>
            </a:r>
            <a:r>
              <a:rPr lang="en-US" b="1">
                <a:solidFill>
                  <a:srgbClr val="171717"/>
                </a:solidFill>
                <a:latin typeface="SFMono-Regular"/>
              </a:rPr>
              <a:t>callback</a:t>
            </a:r>
            <a:r>
              <a:rPr lang="en-US">
                <a:solidFill>
                  <a:srgbClr val="171717"/>
                </a:solidFill>
                <a:latin typeface="SFMono-Regular"/>
              </a:rPr>
              <a:t>) </a:t>
            </a:r>
          </a:p>
          <a:p>
            <a:r>
              <a:rPr lang="en-US">
                <a:solidFill>
                  <a:srgbClr val="171717"/>
                </a:solidFill>
                <a:latin typeface="SFMono-Regular"/>
              </a:rPr>
              <a:t>{</a:t>
            </a:r>
          </a:p>
          <a:p>
            <a:r>
              <a:rPr lang="en-US">
                <a:solidFill>
                  <a:srgbClr val="171717"/>
                </a:solidFill>
                <a:latin typeface="SFMono-Regular"/>
              </a:rPr>
              <a:t> 	callback(</a:t>
            </a:r>
            <a:r>
              <a:rPr lang="en-US">
                <a:solidFill>
                  <a:srgbClr val="A31515"/>
                </a:solidFill>
                <a:latin typeface="SFMono-Regular"/>
              </a:rPr>
              <a:t>"The sum is: "</a:t>
            </a:r>
            <a:r>
              <a:rPr lang="en-US">
                <a:solidFill>
                  <a:srgbClr val="171717"/>
                </a:solidFill>
                <a:latin typeface="SFMono-Regular"/>
              </a:rPr>
              <a:t> + (param1 + param2).</a:t>
            </a:r>
            <a:r>
              <a:rPr lang="en-US" err="1">
                <a:solidFill>
                  <a:srgbClr val="171717"/>
                </a:solidFill>
                <a:latin typeface="SFMono-Regular"/>
              </a:rPr>
              <a:t>ToString</a:t>
            </a:r>
            <a:r>
              <a:rPr lang="en-US">
                <a:solidFill>
                  <a:srgbClr val="171717"/>
                </a:solidFill>
                <a:latin typeface="SFMono-Regular"/>
              </a:rPr>
              <a:t>()); </a:t>
            </a:r>
          </a:p>
          <a:p>
            <a:r>
              <a:rPr lang="en-US">
                <a:solidFill>
                  <a:srgbClr val="171717"/>
                </a:solidFill>
                <a:latin typeface="SFMono-Regular"/>
              </a:rPr>
              <a:t>}</a:t>
            </a:r>
            <a:endParaRPr lang="en-US"/>
          </a:p>
        </p:txBody>
      </p:sp>
      <p:sp>
        <p:nvSpPr>
          <p:cNvPr id="10" name="Rectangle 9">
            <a:extLst>
              <a:ext uri="{FF2B5EF4-FFF2-40B4-BE49-F238E27FC236}">
                <a16:creationId xmlns:a16="http://schemas.microsoft.com/office/drawing/2014/main" id="{B5161500-0EE7-48B3-A632-DC1BB4A8CECC}"/>
              </a:ext>
            </a:extLst>
          </p:cNvPr>
          <p:cNvSpPr/>
          <p:nvPr/>
        </p:nvSpPr>
        <p:spPr>
          <a:xfrm>
            <a:off x="7869381" y="1695431"/>
            <a:ext cx="4544291" cy="923330"/>
          </a:xfrm>
          <a:prstGeom prst="rect">
            <a:avLst/>
          </a:prstGeom>
        </p:spPr>
        <p:txBody>
          <a:bodyPr wrap="square">
            <a:spAutoFit/>
          </a:bodyPr>
          <a:lstStyle/>
          <a:p>
            <a:r>
              <a:rPr lang="en-US">
                <a:solidFill>
                  <a:srgbClr val="242729"/>
                </a:solidFill>
                <a:latin typeface="Arial" panose="020B0604020202020204" pitchFamily="34" charset="0"/>
              </a:rPr>
              <a:t>In </a:t>
            </a:r>
            <a:r>
              <a:rPr lang="en-US" u="sng">
                <a:latin typeface="Arial" panose="020B0604020202020204" pitchFamily="34" charset="0"/>
                <a:hlinkClick r:id="rId4"/>
              </a:rPr>
              <a:t>computer programming</a:t>
            </a:r>
            <a:r>
              <a:rPr lang="en-US">
                <a:solidFill>
                  <a:srgbClr val="242729"/>
                </a:solidFill>
                <a:latin typeface="Arial" panose="020B0604020202020204" pitchFamily="34" charset="0"/>
              </a:rPr>
              <a:t>, a </a:t>
            </a:r>
            <a:r>
              <a:rPr lang="en-US" b="1">
                <a:solidFill>
                  <a:srgbClr val="242729"/>
                </a:solidFill>
                <a:latin typeface="Arial" panose="020B0604020202020204" pitchFamily="34" charset="0"/>
              </a:rPr>
              <a:t>callback</a:t>
            </a:r>
            <a:r>
              <a:rPr lang="en-US">
                <a:solidFill>
                  <a:srgbClr val="242729"/>
                </a:solidFill>
                <a:latin typeface="Arial" panose="020B0604020202020204" pitchFamily="34" charset="0"/>
              </a:rPr>
              <a:t> is </a:t>
            </a:r>
            <a:r>
              <a:rPr lang="en-US" u="sng">
                <a:latin typeface="Arial" panose="020B0604020202020204" pitchFamily="34" charset="0"/>
                <a:hlinkClick r:id="rId5"/>
              </a:rPr>
              <a:t>executable code</a:t>
            </a:r>
            <a:r>
              <a:rPr lang="en-US">
                <a:solidFill>
                  <a:srgbClr val="242729"/>
                </a:solidFill>
                <a:latin typeface="Arial" panose="020B0604020202020204" pitchFamily="34" charset="0"/>
              </a:rPr>
              <a:t> that is passed as an </a:t>
            </a:r>
            <a:r>
              <a:rPr lang="en-US" u="sng">
                <a:latin typeface="Arial" panose="020B0604020202020204" pitchFamily="34" charset="0"/>
                <a:hlinkClick r:id="rId6"/>
              </a:rPr>
              <a:t>argument</a:t>
            </a:r>
            <a:r>
              <a:rPr lang="en-US">
                <a:solidFill>
                  <a:srgbClr val="242729"/>
                </a:solidFill>
                <a:latin typeface="Arial" panose="020B0604020202020204" pitchFamily="34" charset="0"/>
              </a:rPr>
              <a:t> to other code.</a:t>
            </a:r>
            <a:endParaRPr lang="en-US"/>
          </a:p>
        </p:txBody>
      </p:sp>
      <p:sp>
        <p:nvSpPr>
          <p:cNvPr id="11" name="Rectangle 10">
            <a:extLst>
              <a:ext uri="{FF2B5EF4-FFF2-40B4-BE49-F238E27FC236}">
                <a16:creationId xmlns:a16="http://schemas.microsoft.com/office/drawing/2014/main" id="{A747CD0D-6ECF-4839-9BD8-7240377C8D00}"/>
              </a:ext>
            </a:extLst>
          </p:cNvPr>
          <p:cNvSpPr/>
          <p:nvPr/>
        </p:nvSpPr>
        <p:spPr>
          <a:xfrm>
            <a:off x="1344706" y="5162807"/>
            <a:ext cx="8824530" cy="1200329"/>
          </a:xfrm>
          <a:prstGeom prst="rect">
            <a:avLst/>
          </a:prstGeom>
        </p:spPr>
        <p:txBody>
          <a:bodyPr wrap="square">
            <a:spAutoFit/>
          </a:bodyPr>
          <a:lstStyle/>
          <a:p>
            <a:pPr lvl="1"/>
            <a:r>
              <a:rPr lang="en-US" dirty="0">
                <a:solidFill>
                  <a:srgbClr val="008000"/>
                </a:solidFill>
                <a:latin typeface="SFMono-Regular"/>
              </a:rPr>
              <a:t>// Instantiate the delegate.</a:t>
            </a:r>
            <a:r>
              <a:rPr lang="en-US" dirty="0">
                <a:solidFill>
                  <a:srgbClr val="171717"/>
                </a:solidFill>
                <a:latin typeface="SFMono-Regular"/>
              </a:rPr>
              <a:t> </a:t>
            </a:r>
          </a:p>
          <a:p>
            <a:pPr lvl="1"/>
            <a:r>
              <a:rPr lang="en-US" dirty="0" err="1">
                <a:solidFill>
                  <a:srgbClr val="007D9A"/>
                </a:solidFill>
                <a:latin typeface="SFMono-Regular"/>
              </a:rPr>
              <a:t>HandleMessage</a:t>
            </a:r>
            <a:r>
              <a:rPr lang="en-US" dirty="0">
                <a:solidFill>
                  <a:srgbClr val="171717"/>
                </a:solidFill>
                <a:latin typeface="SFMono-Regular"/>
              </a:rPr>
              <a:t> handler = </a:t>
            </a:r>
            <a:r>
              <a:rPr lang="en-US" dirty="0" err="1">
                <a:solidFill>
                  <a:srgbClr val="007D9A"/>
                </a:solidFill>
                <a:latin typeface="SFMono-Regular"/>
              </a:rPr>
              <a:t>WriteMessageToConsole</a:t>
            </a:r>
            <a:r>
              <a:rPr lang="en-US" dirty="0">
                <a:solidFill>
                  <a:srgbClr val="171717"/>
                </a:solidFill>
                <a:latin typeface="SFMono-Regular"/>
              </a:rPr>
              <a:t>;</a:t>
            </a:r>
          </a:p>
          <a:p>
            <a:pPr lvl="1"/>
            <a:r>
              <a:rPr lang="en-US" dirty="0">
                <a:solidFill>
                  <a:srgbClr val="171717"/>
                </a:solidFill>
                <a:latin typeface="SFMono-Regular"/>
              </a:rPr>
              <a:t> </a:t>
            </a:r>
            <a:r>
              <a:rPr lang="en-US" dirty="0">
                <a:solidFill>
                  <a:srgbClr val="008000"/>
                </a:solidFill>
                <a:latin typeface="SFMono-Regular"/>
              </a:rPr>
              <a:t>// Call the </a:t>
            </a:r>
            <a:r>
              <a:rPr lang="en-US" dirty="0" err="1">
                <a:solidFill>
                  <a:srgbClr val="008000"/>
                </a:solidFill>
                <a:latin typeface="SFMono-Regular"/>
              </a:rPr>
              <a:t>MethodWithCallBack</a:t>
            </a:r>
            <a:r>
              <a:rPr lang="en-US" dirty="0">
                <a:solidFill>
                  <a:srgbClr val="008000"/>
                </a:solidFill>
                <a:latin typeface="SFMono-Regular"/>
              </a:rPr>
              <a:t> method, giving it the delegate.</a:t>
            </a:r>
            <a:r>
              <a:rPr lang="en-US" dirty="0">
                <a:solidFill>
                  <a:srgbClr val="171717"/>
                </a:solidFill>
                <a:latin typeface="SFMono-Regular"/>
              </a:rPr>
              <a:t> </a:t>
            </a:r>
          </a:p>
          <a:p>
            <a:pPr lvl="1"/>
            <a:r>
              <a:rPr lang="en-US" dirty="0" err="1">
                <a:solidFill>
                  <a:srgbClr val="171717"/>
                </a:solidFill>
                <a:latin typeface="SFMono-Regular"/>
              </a:rPr>
              <a:t>MethodWithCallback</a:t>
            </a:r>
            <a:r>
              <a:rPr lang="en-US" dirty="0">
                <a:solidFill>
                  <a:srgbClr val="171717"/>
                </a:solidFill>
                <a:latin typeface="SFMono-Regular"/>
              </a:rPr>
              <a:t>(1, 2, handler);</a:t>
            </a:r>
            <a:r>
              <a:rPr lang="en-US" dirty="0">
                <a:solidFill>
                  <a:srgbClr val="008000"/>
                </a:solidFill>
                <a:latin typeface="SFMono-Regular"/>
              </a:rPr>
              <a:t> // Will print “The sum is 3” to the Console.</a:t>
            </a:r>
            <a:endParaRPr lang="en-US" dirty="0">
              <a:solidFill>
                <a:srgbClr val="171717"/>
              </a:solidFill>
              <a:latin typeface="SFMono-Regular"/>
            </a:endParaRPr>
          </a:p>
        </p:txBody>
      </p:sp>
    </p:spTree>
    <p:extLst>
      <p:ext uri="{BB962C8B-B14F-4D97-AF65-F5344CB8AC3E}">
        <p14:creationId xmlns:p14="http://schemas.microsoft.com/office/powerpoint/2010/main" val="347360484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770465"/>
            <a:ext cx="10200249" cy="554901"/>
          </a:xfrm>
        </p:spPr>
        <p:txBody>
          <a:bodyPr/>
          <a:lstStyle/>
          <a:p>
            <a:r>
              <a:rPr lang="en-US" sz="2000" dirty="0">
                <a:solidFill>
                  <a:schemeClr val="bg1">
                    <a:lumMod val="50000"/>
                  </a:schemeClr>
                </a:solidFill>
                <a:latin typeface="+mn-lt"/>
                <a:ea typeface="+mn-ea"/>
                <a:cs typeface="+mn-cs"/>
              </a:rPr>
              <a:t>Anonymous functions – since C# 2.0</a:t>
            </a:r>
            <a:endParaRPr lang="ro-RO" sz="2000" dirty="0">
              <a:solidFill>
                <a:schemeClr val="bg1">
                  <a:lumMod val="50000"/>
                </a:schemeClr>
              </a:solidFill>
              <a:latin typeface="+mn-lt"/>
              <a:ea typeface="+mn-ea"/>
              <a:cs typeface="+mn-cs"/>
            </a:endParaRPr>
          </a:p>
        </p:txBody>
      </p:sp>
      <p:sp>
        <p:nvSpPr>
          <p:cNvPr id="7" name="TextBox 6">
            <a:extLst>
              <a:ext uri="{FF2B5EF4-FFF2-40B4-BE49-F238E27FC236}">
                <a16:creationId xmlns:a16="http://schemas.microsoft.com/office/drawing/2014/main" id="{77D1B6F4-4CDE-421F-92D6-057F08603C96}"/>
              </a:ext>
            </a:extLst>
          </p:cNvPr>
          <p:cNvSpPr txBox="1"/>
          <p:nvPr/>
        </p:nvSpPr>
        <p:spPr>
          <a:xfrm>
            <a:off x="1228469" y="1551417"/>
            <a:ext cx="7983020" cy="369332"/>
          </a:xfrm>
          <a:prstGeom prst="rect">
            <a:avLst/>
          </a:prstGeom>
          <a:noFill/>
        </p:spPr>
        <p:txBody>
          <a:bodyPr wrap="square" rtlCol="0" anchor="t">
            <a:spAutoFit/>
          </a:bodyPr>
          <a:lstStyle/>
          <a:p>
            <a:endParaRPr lang="en-US">
              <a:ea typeface="Tahoma"/>
              <a:cs typeface="Tahoma"/>
            </a:endParaRPr>
          </a:p>
        </p:txBody>
      </p:sp>
      <p:sp>
        <p:nvSpPr>
          <p:cNvPr id="9" name="Rectangle 8">
            <a:extLst>
              <a:ext uri="{FF2B5EF4-FFF2-40B4-BE49-F238E27FC236}">
                <a16:creationId xmlns:a16="http://schemas.microsoft.com/office/drawing/2014/main" id="{73EF4973-1A74-4DF3-9264-34F26C90EF73}"/>
              </a:ext>
            </a:extLst>
          </p:cNvPr>
          <p:cNvSpPr/>
          <p:nvPr/>
        </p:nvSpPr>
        <p:spPr>
          <a:xfrm>
            <a:off x="1317812" y="1992912"/>
            <a:ext cx="5208670" cy="369332"/>
          </a:xfrm>
          <a:prstGeom prst="rect">
            <a:avLst/>
          </a:prstGeom>
        </p:spPr>
        <p:txBody>
          <a:bodyPr wrap="none">
            <a:spAutoFit/>
          </a:bodyPr>
          <a:lstStyle/>
          <a:p>
            <a:r>
              <a:rPr lang="en-US">
                <a:solidFill>
                  <a:srgbClr val="0101FD"/>
                </a:solidFill>
                <a:latin typeface="SFMono-Regular"/>
              </a:rPr>
              <a:t>public</a:t>
            </a:r>
            <a:r>
              <a:rPr lang="en-US">
                <a:solidFill>
                  <a:srgbClr val="171717"/>
                </a:solidFill>
                <a:latin typeface="SFMono-Regular"/>
              </a:rPr>
              <a:t> </a:t>
            </a:r>
            <a:r>
              <a:rPr lang="en-US">
                <a:solidFill>
                  <a:srgbClr val="0101FD"/>
                </a:solidFill>
                <a:latin typeface="SFMono-Regular"/>
              </a:rPr>
              <a:t>delegate</a:t>
            </a:r>
            <a:r>
              <a:rPr lang="en-US">
                <a:solidFill>
                  <a:srgbClr val="171717"/>
                </a:solidFill>
                <a:latin typeface="SFMono-Regular"/>
              </a:rPr>
              <a:t> </a:t>
            </a:r>
            <a:r>
              <a:rPr lang="en-US">
                <a:solidFill>
                  <a:srgbClr val="0101FD"/>
                </a:solidFill>
                <a:latin typeface="SFMono-Regular"/>
              </a:rPr>
              <a:t>void</a:t>
            </a:r>
            <a:r>
              <a:rPr lang="en-US">
                <a:solidFill>
                  <a:srgbClr val="171717"/>
                </a:solidFill>
                <a:latin typeface="SFMono-Regular"/>
              </a:rPr>
              <a:t> </a:t>
            </a:r>
            <a:r>
              <a:rPr lang="en-US" err="1">
                <a:solidFill>
                  <a:srgbClr val="007D9A"/>
                </a:solidFill>
                <a:latin typeface="SFMono-Regular"/>
              </a:rPr>
              <a:t>HandleMessage</a:t>
            </a:r>
            <a:r>
              <a:rPr lang="en-US">
                <a:solidFill>
                  <a:srgbClr val="171717"/>
                </a:solidFill>
                <a:latin typeface="SFMono-Regular"/>
              </a:rPr>
              <a:t>(</a:t>
            </a:r>
            <a:r>
              <a:rPr lang="en-US">
                <a:solidFill>
                  <a:srgbClr val="0101FD"/>
                </a:solidFill>
                <a:latin typeface="SFMono-Regular"/>
              </a:rPr>
              <a:t>string</a:t>
            </a:r>
            <a:r>
              <a:rPr lang="en-US">
                <a:solidFill>
                  <a:srgbClr val="171717"/>
                </a:solidFill>
                <a:latin typeface="SFMono-Regular"/>
              </a:rPr>
              <a:t> message);</a:t>
            </a:r>
            <a:endParaRPr lang="en-US"/>
          </a:p>
        </p:txBody>
      </p:sp>
      <p:sp>
        <p:nvSpPr>
          <p:cNvPr id="5" name="Rectangle 4">
            <a:extLst>
              <a:ext uri="{FF2B5EF4-FFF2-40B4-BE49-F238E27FC236}">
                <a16:creationId xmlns:a16="http://schemas.microsoft.com/office/drawing/2014/main" id="{3ADBDB00-74CD-472C-9F7C-4D44CE65CEE0}"/>
              </a:ext>
            </a:extLst>
          </p:cNvPr>
          <p:cNvSpPr/>
          <p:nvPr/>
        </p:nvSpPr>
        <p:spPr>
          <a:xfrm>
            <a:off x="1317812" y="2562196"/>
            <a:ext cx="9193170" cy="1200329"/>
          </a:xfrm>
          <a:prstGeom prst="rect">
            <a:avLst/>
          </a:prstGeom>
        </p:spPr>
        <p:txBody>
          <a:bodyPr wrap="square">
            <a:spAutoFit/>
          </a:bodyPr>
          <a:lstStyle/>
          <a:p>
            <a:r>
              <a:rPr lang="en-US" dirty="0">
                <a:solidFill>
                  <a:srgbClr val="0101FD"/>
                </a:solidFill>
                <a:latin typeface="SFMono-Regular"/>
              </a:rPr>
              <a:t>public</a:t>
            </a:r>
            <a:r>
              <a:rPr lang="en-US" dirty="0">
                <a:solidFill>
                  <a:srgbClr val="171717"/>
                </a:solidFill>
                <a:latin typeface="SFMono-Regular"/>
              </a:rPr>
              <a:t> </a:t>
            </a:r>
            <a:r>
              <a:rPr lang="en-US" dirty="0">
                <a:solidFill>
                  <a:srgbClr val="0101FD"/>
                </a:solidFill>
                <a:latin typeface="SFMono-Regular"/>
              </a:rPr>
              <a:t>static</a:t>
            </a:r>
            <a:r>
              <a:rPr lang="en-US" dirty="0">
                <a:solidFill>
                  <a:srgbClr val="171717"/>
                </a:solidFill>
                <a:latin typeface="SFMono-Regular"/>
              </a:rPr>
              <a:t> </a:t>
            </a:r>
            <a:r>
              <a:rPr lang="en-US" dirty="0">
                <a:solidFill>
                  <a:srgbClr val="0101FD"/>
                </a:solidFill>
                <a:latin typeface="SFMono-Regular"/>
              </a:rPr>
              <a:t>void</a:t>
            </a:r>
            <a:r>
              <a:rPr lang="en-US" dirty="0">
                <a:solidFill>
                  <a:srgbClr val="171717"/>
                </a:solidFill>
                <a:latin typeface="SFMono-Regular"/>
              </a:rPr>
              <a:t> </a:t>
            </a:r>
            <a:r>
              <a:rPr lang="en-US" dirty="0" err="1">
                <a:solidFill>
                  <a:srgbClr val="007D9A"/>
                </a:solidFill>
                <a:latin typeface="SFMono-Regular"/>
              </a:rPr>
              <a:t>MethodWithCallback</a:t>
            </a:r>
            <a:r>
              <a:rPr lang="en-US" dirty="0">
                <a:solidFill>
                  <a:srgbClr val="171717"/>
                </a:solidFill>
                <a:latin typeface="SFMono-Regular"/>
              </a:rPr>
              <a:t>(</a:t>
            </a:r>
            <a:r>
              <a:rPr lang="en-US" dirty="0">
                <a:solidFill>
                  <a:srgbClr val="0101FD"/>
                </a:solidFill>
                <a:latin typeface="SFMono-Regular"/>
              </a:rPr>
              <a:t>int</a:t>
            </a:r>
            <a:r>
              <a:rPr lang="en-US" dirty="0">
                <a:solidFill>
                  <a:srgbClr val="171717"/>
                </a:solidFill>
                <a:latin typeface="SFMono-Regular"/>
              </a:rPr>
              <a:t> param1, </a:t>
            </a:r>
            <a:r>
              <a:rPr lang="en-US" dirty="0">
                <a:solidFill>
                  <a:srgbClr val="0101FD"/>
                </a:solidFill>
                <a:latin typeface="SFMono-Regular"/>
              </a:rPr>
              <a:t>int</a:t>
            </a:r>
            <a:r>
              <a:rPr lang="en-US" dirty="0">
                <a:solidFill>
                  <a:srgbClr val="171717"/>
                </a:solidFill>
                <a:latin typeface="SFMono-Regular"/>
              </a:rPr>
              <a:t> param2, </a:t>
            </a:r>
            <a:r>
              <a:rPr lang="en-US" dirty="0" err="1">
                <a:solidFill>
                  <a:srgbClr val="007D9A"/>
                </a:solidFill>
                <a:latin typeface="SFMono-Regular"/>
              </a:rPr>
              <a:t>HandleMessage</a:t>
            </a:r>
            <a:r>
              <a:rPr lang="en-US" dirty="0">
                <a:solidFill>
                  <a:srgbClr val="171717"/>
                </a:solidFill>
                <a:latin typeface="SFMono-Regular"/>
              </a:rPr>
              <a:t> </a:t>
            </a:r>
            <a:r>
              <a:rPr lang="en-US" b="1" dirty="0">
                <a:solidFill>
                  <a:srgbClr val="171717"/>
                </a:solidFill>
                <a:latin typeface="SFMono-Regular"/>
              </a:rPr>
              <a:t>callback</a:t>
            </a:r>
            <a:r>
              <a:rPr lang="en-US" dirty="0">
                <a:solidFill>
                  <a:srgbClr val="171717"/>
                </a:solidFill>
                <a:latin typeface="SFMono-Regular"/>
              </a:rPr>
              <a:t>) </a:t>
            </a:r>
          </a:p>
          <a:p>
            <a:r>
              <a:rPr lang="en-US" dirty="0">
                <a:solidFill>
                  <a:srgbClr val="171717"/>
                </a:solidFill>
                <a:latin typeface="SFMono-Regular"/>
              </a:rPr>
              <a:t>{</a:t>
            </a:r>
          </a:p>
          <a:p>
            <a:r>
              <a:rPr lang="en-US" dirty="0">
                <a:solidFill>
                  <a:srgbClr val="171717"/>
                </a:solidFill>
                <a:latin typeface="SFMono-Regular"/>
              </a:rPr>
              <a:t> 	callback(</a:t>
            </a:r>
            <a:r>
              <a:rPr lang="en-US" dirty="0">
                <a:solidFill>
                  <a:srgbClr val="A31515"/>
                </a:solidFill>
                <a:latin typeface="SFMono-Regular"/>
              </a:rPr>
              <a:t>"The sum is: "</a:t>
            </a:r>
            <a:r>
              <a:rPr lang="en-US" dirty="0">
                <a:solidFill>
                  <a:srgbClr val="171717"/>
                </a:solidFill>
                <a:latin typeface="SFMono-Regular"/>
              </a:rPr>
              <a:t> + (param1 + param2).</a:t>
            </a:r>
            <a:r>
              <a:rPr lang="en-US" dirty="0" err="1">
                <a:solidFill>
                  <a:srgbClr val="171717"/>
                </a:solidFill>
                <a:latin typeface="SFMono-Regular"/>
              </a:rPr>
              <a:t>ToString</a:t>
            </a:r>
            <a:r>
              <a:rPr lang="en-US" dirty="0">
                <a:solidFill>
                  <a:srgbClr val="171717"/>
                </a:solidFill>
                <a:latin typeface="SFMono-Regular"/>
              </a:rPr>
              <a:t>()); </a:t>
            </a:r>
          </a:p>
          <a:p>
            <a:r>
              <a:rPr lang="en-US" dirty="0">
                <a:solidFill>
                  <a:srgbClr val="171717"/>
                </a:solidFill>
                <a:latin typeface="SFMono-Regular"/>
              </a:rPr>
              <a:t>}</a:t>
            </a:r>
            <a:endParaRPr lang="en-US" dirty="0"/>
          </a:p>
        </p:txBody>
      </p:sp>
      <p:sp>
        <p:nvSpPr>
          <p:cNvPr id="10" name="Rectangle 9">
            <a:extLst>
              <a:ext uri="{FF2B5EF4-FFF2-40B4-BE49-F238E27FC236}">
                <a16:creationId xmlns:a16="http://schemas.microsoft.com/office/drawing/2014/main" id="{B5161500-0EE7-48B3-A632-DC1BB4A8CECC}"/>
              </a:ext>
            </a:extLst>
          </p:cNvPr>
          <p:cNvSpPr/>
          <p:nvPr/>
        </p:nvSpPr>
        <p:spPr>
          <a:xfrm>
            <a:off x="7647709" y="3762525"/>
            <a:ext cx="4544291" cy="923330"/>
          </a:xfrm>
          <a:prstGeom prst="rect">
            <a:avLst/>
          </a:prstGeom>
        </p:spPr>
        <p:txBody>
          <a:bodyPr wrap="square">
            <a:spAutoFit/>
          </a:bodyPr>
          <a:lstStyle/>
          <a:p>
            <a:r>
              <a:rPr lang="en-US">
                <a:solidFill>
                  <a:srgbClr val="242729"/>
                </a:solidFill>
                <a:latin typeface="Arial" panose="020B0604020202020204" pitchFamily="34" charset="0"/>
              </a:rPr>
              <a:t>The </a:t>
            </a:r>
            <a:r>
              <a:rPr lang="en-US" b="1">
                <a:solidFill>
                  <a:srgbClr val="242729"/>
                </a:solidFill>
                <a:latin typeface="Arial" panose="020B0604020202020204" pitchFamily="34" charset="0"/>
              </a:rPr>
              <a:t>anonymous delegate </a:t>
            </a:r>
            <a:r>
              <a:rPr lang="en-US">
                <a:solidFill>
                  <a:srgbClr val="242729"/>
                </a:solidFill>
                <a:latin typeface="Arial" panose="020B0604020202020204" pitchFamily="34" charset="0"/>
              </a:rPr>
              <a:t>is defined in the Main method, not as a separate method.</a:t>
            </a:r>
            <a:endParaRPr lang="en-US"/>
          </a:p>
        </p:txBody>
      </p:sp>
      <p:sp>
        <p:nvSpPr>
          <p:cNvPr id="11" name="Rectangle 10">
            <a:extLst>
              <a:ext uri="{FF2B5EF4-FFF2-40B4-BE49-F238E27FC236}">
                <a16:creationId xmlns:a16="http://schemas.microsoft.com/office/drawing/2014/main" id="{A747CD0D-6ECF-4839-9BD8-7240377C8D00}"/>
              </a:ext>
            </a:extLst>
          </p:cNvPr>
          <p:cNvSpPr/>
          <p:nvPr/>
        </p:nvSpPr>
        <p:spPr>
          <a:xfrm>
            <a:off x="1317812" y="3934244"/>
            <a:ext cx="8824530" cy="2031325"/>
          </a:xfrm>
          <a:prstGeom prst="rect">
            <a:avLst/>
          </a:prstGeom>
        </p:spPr>
        <p:txBody>
          <a:bodyPr wrap="square">
            <a:spAutoFit/>
          </a:bodyPr>
          <a:lstStyle/>
          <a:p>
            <a:pPr lvl="1"/>
            <a:r>
              <a:rPr lang="en-US" dirty="0">
                <a:solidFill>
                  <a:srgbClr val="008000"/>
                </a:solidFill>
                <a:latin typeface="SFMono-Regular"/>
              </a:rPr>
              <a:t>// Define the delegate</a:t>
            </a:r>
            <a:endParaRPr lang="en-US" dirty="0">
              <a:solidFill>
                <a:srgbClr val="171717"/>
              </a:solidFill>
              <a:latin typeface="SFMono-Regular"/>
            </a:endParaRPr>
          </a:p>
          <a:p>
            <a:pPr lvl="1"/>
            <a:r>
              <a:rPr lang="en-US" dirty="0" err="1">
                <a:solidFill>
                  <a:srgbClr val="007D9A"/>
                </a:solidFill>
                <a:latin typeface="SFMono-Regular"/>
              </a:rPr>
              <a:t>HandleMessage</a:t>
            </a:r>
            <a:r>
              <a:rPr lang="en-US" dirty="0">
                <a:solidFill>
                  <a:srgbClr val="171717"/>
                </a:solidFill>
                <a:latin typeface="SFMono-Regular"/>
              </a:rPr>
              <a:t> handler = delegate (string message)</a:t>
            </a:r>
          </a:p>
          <a:p>
            <a:pPr lvl="1"/>
            <a:r>
              <a:rPr lang="en-US" dirty="0">
                <a:solidFill>
                  <a:srgbClr val="171717"/>
                </a:solidFill>
                <a:latin typeface="SFMono-Regular"/>
              </a:rPr>
              <a:t>{</a:t>
            </a:r>
          </a:p>
          <a:p>
            <a:pPr lvl="1"/>
            <a:r>
              <a:rPr lang="en-US" dirty="0">
                <a:solidFill>
                  <a:srgbClr val="171717"/>
                </a:solidFill>
                <a:latin typeface="SFMono-Regular"/>
              </a:rPr>
              <a:t>	</a:t>
            </a:r>
            <a:r>
              <a:rPr lang="en-US" dirty="0" err="1">
                <a:solidFill>
                  <a:srgbClr val="171717"/>
                </a:solidFill>
                <a:latin typeface="SFMono-Regular"/>
              </a:rPr>
              <a:t>Console.WriteLine</a:t>
            </a:r>
            <a:r>
              <a:rPr lang="en-US" dirty="0">
                <a:solidFill>
                  <a:srgbClr val="171717"/>
                </a:solidFill>
                <a:latin typeface="SFMono-Regular"/>
              </a:rPr>
              <a:t>(message);</a:t>
            </a:r>
          </a:p>
          <a:p>
            <a:pPr lvl="1"/>
            <a:r>
              <a:rPr lang="en-US" dirty="0">
                <a:solidFill>
                  <a:srgbClr val="171717"/>
                </a:solidFill>
                <a:latin typeface="SFMono-Regular"/>
              </a:rPr>
              <a:t>};</a:t>
            </a:r>
          </a:p>
          <a:p>
            <a:pPr lvl="1"/>
            <a:r>
              <a:rPr lang="en-US" dirty="0">
                <a:solidFill>
                  <a:srgbClr val="171717"/>
                </a:solidFill>
                <a:latin typeface="SFMono-Regular"/>
              </a:rPr>
              <a:t> </a:t>
            </a:r>
            <a:r>
              <a:rPr lang="en-US" dirty="0">
                <a:solidFill>
                  <a:srgbClr val="008000"/>
                </a:solidFill>
                <a:latin typeface="SFMono-Regular"/>
              </a:rPr>
              <a:t>// Call the </a:t>
            </a:r>
            <a:r>
              <a:rPr lang="en-US" dirty="0" err="1">
                <a:solidFill>
                  <a:srgbClr val="008000"/>
                </a:solidFill>
                <a:latin typeface="SFMono-Regular"/>
              </a:rPr>
              <a:t>MethodWithCallBack</a:t>
            </a:r>
            <a:r>
              <a:rPr lang="en-US" dirty="0">
                <a:solidFill>
                  <a:srgbClr val="008000"/>
                </a:solidFill>
                <a:latin typeface="SFMono-Regular"/>
              </a:rPr>
              <a:t> method, giving it the delegate.</a:t>
            </a:r>
            <a:r>
              <a:rPr lang="en-US" dirty="0">
                <a:solidFill>
                  <a:srgbClr val="171717"/>
                </a:solidFill>
                <a:latin typeface="SFMono-Regular"/>
              </a:rPr>
              <a:t> </a:t>
            </a:r>
          </a:p>
          <a:p>
            <a:pPr lvl="1"/>
            <a:r>
              <a:rPr lang="en-US" dirty="0" err="1">
                <a:solidFill>
                  <a:srgbClr val="171717"/>
                </a:solidFill>
                <a:latin typeface="SFMono-Regular"/>
              </a:rPr>
              <a:t>MethodWithCallback</a:t>
            </a:r>
            <a:r>
              <a:rPr lang="en-US" dirty="0">
                <a:solidFill>
                  <a:srgbClr val="171717"/>
                </a:solidFill>
                <a:latin typeface="SFMono-Regular"/>
              </a:rPr>
              <a:t>(1, 2, handler);</a:t>
            </a:r>
            <a:r>
              <a:rPr lang="en-US" dirty="0">
                <a:solidFill>
                  <a:srgbClr val="008000"/>
                </a:solidFill>
                <a:latin typeface="SFMono-Regular"/>
              </a:rPr>
              <a:t> // Will print “The sum is 3” to the Console.</a:t>
            </a:r>
            <a:endParaRPr lang="en-US" dirty="0">
              <a:solidFill>
                <a:srgbClr val="171717"/>
              </a:solidFill>
              <a:latin typeface="SFMono-Regular"/>
            </a:endParaRPr>
          </a:p>
        </p:txBody>
      </p:sp>
    </p:spTree>
    <p:extLst>
      <p:ext uri="{BB962C8B-B14F-4D97-AF65-F5344CB8AC3E}">
        <p14:creationId xmlns:p14="http://schemas.microsoft.com/office/powerpoint/2010/main" val="147690756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770465"/>
            <a:ext cx="10200249" cy="554901"/>
          </a:xfrm>
        </p:spPr>
        <p:txBody>
          <a:bodyPr/>
          <a:lstStyle/>
          <a:p>
            <a:r>
              <a:rPr lang="en-US" sz="2000" dirty="0">
                <a:solidFill>
                  <a:schemeClr val="bg1">
                    <a:lumMod val="50000"/>
                  </a:schemeClr>
                </a:solidFill>
                <a:latin typeface="+mn-lt"/>
                <a:ea typeface="+mn-ea"/>
                <a:cs typeface="+mn-cs"/>
              </a:rPr>
              <a:t>Lambda expressions – since C# 3.0</a:t>
            </a:r>
            <a:endParaRPr lang="ro-RO" sz="2000" dirty="0">
              <a:solidFill>
                <a:schemeClr val="bg1">
                  <a:lumMod val="50000"/>
                </a:schemeClr>
              </a:solidFill>
              <a:latin typeface="+mn-lt"/>
              <a:ea typeface="+mn-ea"/>
              <a:cs typeface="+mn-cs"/>
            </a:endParaRPr>
          </a:p>
        </p:txBody>
      </p:sp>
      <p:sp>
        <p:nvSpPr>
          <p:cNvPr id="7" name="TextBox 6">
            <a:extLst>
              <a:ext uri="{FF2B5EF4-FFF2-40B4-BE49-F238E27FC236}">
                <a16:creationId xmlns:a16="http://schemas.microsoft.com/office/drawing/2014/main" id="{77D1B6F4-4CDE-421F-92D6-057F08603C96}"/>
              </a:ext>
            </a:extLst>
          </p:cNvPr>
          <p:cNvSpPr txBox="1"/>
          <p:nvPr/>
        </p:nvSpPr>
        <p:spPr>
          <a:xfrm>
            <a:off x="1228469" y="1551417"/>
            <a:ext cx="7983020" cy="369332"/>
          </a:xfrm>
          <a:prstGeom prst="rect">
            <a:avLst/>
          </a:prstGeom>
          <a:noFill/>
        </p:spPr>
        <p:txBody>
          <a:bodyPr wrap="square" rtlCol="0" anchor="t">
            <a:spAutoFit/>
          </a:bodyPr>
          <a:lstStyle/>
          <a:p>
            <a:endParaRPr lang="en-US">
              <a:ea typeface="Tahoma"/>
              <a:cs typeface="Tahoma"/>
            </a:endParaRPr>
          </a:p>
        </p:txBody>
      </p:sp>
      <p:sp>
        <p:nvSpPr>
          <p:cNvPr id="9" name="Rectangle 8">
            <a:extLst>
              <a:ext uri="{FF2B5EF4-FFF2-40B4-BE49-F238E27FC236}">
                <a16:creationId xmlns:a16="http://schemas.microsoft.com/office/drawing/2014/main" id="{73EF4973-1A74-4DF3-9264-34F26C90EF73}"/>
              </a:ext>
            </a:extLst>
          </p:cNvPr>
          <p:cNvSpPr/>
          <p:nvPr/>
        </p:nvSpPr>
        <p:spPr>
          <a:xfrm>
            <a:off x="1317812" y="1992912"/>
            <a:ext cx="5208670" cy="369332"/>
          </a:xfrm>
          <a:prstGeom prst="rect">
            <a:avLst/>
          </a:prstGeom>
        </p:spPr>
        <p:txBody>
          <a:bodyPr wrap="none">
            <a:spAutoFit/>
          </a:bodyPr>
          <a:lstStyle/>
          <a:p>
            <a:r>
              <a:rPr lang="en-US" dirty="0">
                <a:solidFill>
                  <a:srgbClr val="0101FD"/>
                </a:solidFill>
                <a:latin typeface="SFMono-Regular"/>
              </a:rPr>
              <a:t>public</a:t>
            </a:r>
            <a:r>
              <a:rPr lang="en-US" dirty="0">
                <a:solidFill>
                  <a:srgbClr val="171717"/>
                </a:solidFill>
                <a:latin typeface="SFMono-Regular"/>
              </a:rPr>
              <a:t> </a:t>
            </a:r>
            <a:r>
              <a:rPr lang="en-US" dirty="0">
                <a:solidFill>
                  <a:srgbClr val="0101FD"/>
                </a:solidFill>
                <a:latin typeface="SFMono-Regular"/>
              </a:rPr>
              <a:t>delegate</a:t>
            </a:r>
            <a:r>
              <a:rPr lang="en-US" dirty="0">
                <a:solidFill>
                  <a:srgbClr val="171717"/>
                </a:solidFill>
                <a:latin typeface="SFMono-Regular"/>
              </a:rPr>
              <a:t> </a:t>
            </a:r>
            <a:r>
              <a:rPr lang="en-US" dirty="0">
                <a:solidFill>
                  <a:srgbClr val="0101FD"/>
                </a:solidFill>
                <a:latin typeface="SFMono-Regular"/>
              </a:rPr>
              <a:t>void</a:t>
            </a:r>
            <a:r>
              <a:rPr lang="en-US" dirty="0">
                <a:solidFill>
                  <a:srgbClr val="171717"/>
                </a:solidFill>
                <a:latin typeface="SFMono-Regular"/>
              </a:rPr>
              <a:t> </a:t>
            </a:r>
            <a:r>
              <a:rPr lang="en-US" dirty="0" err="1">
                <a:solidFill>
                  <a:srgbClr val="007D9A"/>
                </a:solidFill>
                <a:latin typeface="SFMono-Regular"/>
              </a:rPr>
              <a:t>HandleMessage</a:t>
            </a:r>
            <a:r>
              <a:rPr lang="en-US" dirty="0">
                <a:solidFill>
                  <a:srgbClr val="171717"/>
                </a:solidFill>
                <a:latin typeface="SFMono-Regular"/>
              </a:rPr>
              <a:t>(</a:t>
            </a:r>
            <a:r>
              <a:rPr lang="en-US" dirty="0">
                <a:solidFill>
                  <a:srgbClr val="0101FD"/>
                </a:solidFill>
                <a:latin typeface="SFMono-Regular"/>
              </a:rPr>
              <a:t>string</a:t>
            </a:r>
            <a:r>
              <a:rPr lang="en-US" dirty="0">
                <a:solidFill>
                  <a:srgbClr val="171717"/>
                </a:solidFill>
                <a:latin typeface="SFMono-Regular"/>
              </a:rPr>
              <a:t> message);</a:t>
            </a:r>
            <a:endParaRPr lang="en-US" dirty="0"/>
          </a:p>
        </p:txBody>
      </p:sp>
      <p:sp>
        <p:nvSpPr>
          <p:cNvPr id="5" name="Rectangle 4">
            <a:extLst>
              <a:ext uri="{FF2B5EF4-FFF2-40B4-BE49-F238E27FC236}">
                <a16:creationId xmlns:a16="http://schemas.microsoft.com/office/drawing/2014/main" id="{3ADBDB00-74CD-472C-9F7C-4D44CE65CEE0}"/>
              </a:ext>
            </a:extLst>
          </p:cNvPr>
          <p:cNvSpPr/>
          <p:nvPr/>
        </p:nvSpPr>
        <p:spPr>
          <a:xfrm>
            <a:off x="1317812" y="2562196"/>
            <a:ext cx="9193170" cy="1200329"/>
          </a:xfrm>
          <a:prstGeom prst="rect">
            <a:avLst/>
          </a:prstGeom>
        </p:spPr>
        <p:txBody>
          <a:bodyPr wrap="square">
            <a:spAutoFit/>
          </a:bodyPr>
          <a:lstStyle/>
          <a:p>
            <a:r>
              <a:rPr lang="en-US" dirty="0">
                <a:solidFill>
                  <a:srgbClr val="0101FD"/>
                </a:solidFill>
                <a:latin typeface="SFMono-Regular"/>
              </a:rPr>
              <a:t>public</a:t>
            </a:r>
            <a:r>
              <a:rPr lang="en-US" dirty="0">
                <a:solidFill>
                  <a:srgbClr val="171717"/>
                </a:solidFill>
                <a:latin typeface="SFMono-Regular"/>
              </a:rPr>
              <a:t> </a:t>
            </a:r>
            <a:r>
              <a:rPr lang="en-US" dirty="0">
                <a:solidFill>
                  <a:srgbClr val="0101FD"/>
                </a:solidFill>
                <a:latin typeface="SFMono-Regular"/>
              </a:rPr>
              <a:t>static</a:t>
            </a:r>
            <a:r>
              <a:rPr lang="en-US" dirty="0">
                <a:solidFill>
                  <a:srgbClr val="171717"/>
                </a:solidFill>
                <a:latin typeface="SFMono-Regular"/>
              </a:rPr>
              <a:t> </a:t>
            </a:r>
            <a:r>
              <a:rPr lang="en-US" dirty="0">
                <a:solidFill>
                  <a:srgbClr val="0101FD"/>
                </a:solidFill>
                <a:latin typeface="SFMono-Regular"/>
              </a:rPr>
              <a:t>void</a:t>
            </a:r>
            <a:r>
              <a:rPr lang="en-US" dirty="0">
                <a:solidFill>
                  <a:srgbClr val="171717"/>
                </a:solidFill>
                <a:latin typeface="SFMono-Regular"/>
              </a:rPr>
              <a:t> </a:t>
            </a:r>
            <a:r>
              <a:rPr lang="en-US" dirty="0" err="1">
                <a:solidFill>
                  <a:srgbClr val="007D9A"/>
                </a:solidFill>
                <a:latin typeface="SFMono-Regular"/>
              </a:rPr>
              <a:t>MethodWithCallback</a:t>
            </a:r>
            <a:r>
              <a:rPr lang="en-US" dirty="0">
                <a:solidFill>
                  <a:srgbClr val="171717"/>
                </a:solidFill>
                <a:latin typeface="SFMono-Regular"/>
              </a:rPr>
              <a:t>(</a:t>
            </a:r>
            <a:r>
              <a:rPr lang="en-US" dirty="0">
                <a:solidFill>
                  <a:srgbClr val="0101FD"/>
                </a:solidFill>
                <a:latin typeface="SFMono-Regular"/>
              </a:rPr>
              <a:t>int</a:t>
            </a:r>
            <a:r>
              <a:rPr lang="en-US" dirty="0">
                <a:solidFill>
                  <a:srgbClr val="171717"/>
                </a:solidFill>
                <a:latin typeface="SFMono-Regular"/>
              </a:rPr>
              <a:t> param1, </a:t>
            </a:r>
            <a:r>
              <a:rPr lang="en-US" dirty="0">
                <a:solidFill>
                  <a:srgbClr val="0101FD"/>
                </a:solidFill>
                <a:latin typeface="SFMono-Regular"/>
              </a:rPr>
              <a:t>int</a:t>
            </a:r>
            <a:r>
              <a:rPr lang="en-US" dirty="0">
                <a:solidFill>
                  <a:srgbClr val="171717"/>
                </a:solidFill>
                <a:latin typeface="SFMono-Regular"/>
              </a:rPr>
              <a:t> param2, </a:t>
            </a:r>
            <a:r>
              <a:rPr lang="en-US" dirty="0" err="1">
                <a:solidFill>
                  <a:srgbClr val="007D9A"/>
                </a:solidFill>
                <a:latin typeface="SFMono-Regular"/>
              </a:rPr>
              <a:t>HandleMessage</a:t>
            </a:r>
            <a:r>
              <a:rPr lang="en-US" dirty="0">
                <a:solidFill>
                  <a:srgbClr val="171717"/>
                </a:solidFill>
                <a:latin typeface="SFMono-Regular"/>
              </a:rPr>
              <a:t> </a:t>
            </a:r>
            <a:r>
              <a:rPr lang="en-US" b="1" dirty="0">
                <a:solidFill>
                  <a:srgbClr val="171717"/>
                </a:solidFill>
                <a:latin typeface="SFMono-Regular"/>
              </a:rPr>
              <a:t>callback</a:t>
            </a:r>
            <a:r>
              <a:rPr lang="en-US" dirty="0">
                <a:solidFill>
                  <a:srgbClr val="171717"/>
                </a:solidFill>
                <a:latin typeface="SFMono-Regular"/>
              </a:rPr>
              <a:t>) </a:t>
            </a:r>
          </a:p>
          <a:p>
            <a:r>
              <a:rPr lang="en-US" dirty="0">
                <a:solidFill>
                  <a:srgbClr val="171717"/>
                </a:solidFill>
                <a:latin typeface="SFMono-Regular"/>
              </a:rPr>
              <a:t>{</a:t>
            </a:r>
          </a:p>
          <a:p>
            <a:r>
              <a:rPr lang="en-US" dirty="0">
                <a:solidFill>
                  <a:srgbClr val="171717"/>
                </a:solidFill>
                <a:latin typeface="SFMono-Regular"/>
              </a:rPr>
              <a:t> 	callback(</a:t>
            </a:r>
            <a:r>
              <a:rPr lang="en-US" dirty="0">
                <a:solidFill>
                  <a:srgbClr val="A31515"/>
                </a:solidFill>
                <a:latin typeface="SFMono-Regular"/>
              </a:rPr>
              <a:t>"The sum is: "</a:t>
            </a:r>
            <a:r>
              <a:rPr lang="en-US" dirty="0">
                <a:solidFill>
                  <a:srgbClr val="171717"/>
                </a:solidFill>
                <a:latin typeface="SFMono-Regular"/>
              </a:rPr>
              <a:t> + (param1 + param2).</a:t>
            </a:r>
            <a:r>
              <a:rPr lang="en-US" dirty="0" err="1">
                <a:solidFill>
                  <a:srgbClr val="171717"/>
                </a:solidFill>
                <a:latin typeface="SFMono-Regular"/>
              </a:rPr>
              <a:t>ToString</a:t>
            </a:r>
            <a:r>
              <a:rPr lang="en-US" dirty="0">
                <a:solidFill>
                  <a:srgbClr val="171717"/>
                </a:solidFill>
                <a:latin typeface="SFMono-Regular"/>
              </a:rPr>
              <a:t>()); </a:t>
            </a:r>
          </a:p>
          <a:p>
            <a:r>
              <a:rPr lang="en-US" dirty="0">
                <a:solidFill>
                  <a:srgbClr val="171717"/>
                </a:solidFill>
                <a:latin typeface="SFMono-Regular"/>
              </a:rPr>
              <a:t>}</a:t>
            </a:r>
            <a:endParaRPr lang="en-US" dirty="0"/>
          </a:p>
        </p:txBody>
      </p:sp>
      <p:sp>
        <p:nvSpPr>
          <p:cNvPr id="11" name="Rectangle 10">
            <a:extLst>
              <a:ext uri="{FF2B5EF4-FFF2-40B4-BE49-F238E27FC236}">
                <a16:creationId xmlns:a16="http://schemas.microsoft.com/office/drawing/2014/main" id="{A747CD0D-6ECF-4839-9BD8-7240377C8D00}"/>
              </a:ext>
            </a:extLst>
          </p:cNvPr>
          <p:cNvSpPr/>
          <p:nvPr/>
        </p:nvSpPr>
        <p:spPr>
          <a:xfrm>
            <a:off x="1317812" y="3934244"/>
            <a:ext cx="8824530" cy="923330"/>
          </a:xfrm>
          <a:prstGeom prst="rect">
            <a:avLst/>
          </a:prstGeom>
        </p:spPr>
        <p:txBody>
          <a:bodyPr wrap="square">
            <a:spAutoFit/>
          </a:bodyPr>
          <a:lstStyle/>
          <a:p>
            <a:pPr lvl="1"/>
            <a:r>
              <a:rPr lang="en-US" dirty="0">
                <a:solidFill>
                  <a:srgbClr val="008000"/>
                </a:solidFill>
                <a:latin typeface="SFMono-Regular"/>
              </a:rPr>
              <a:t>// Call the </a:t>
            </a:r>
            <a:r>
              <a:rPr lang="en-US" dirty="0" err="1">
                <a:solidFill>
                  <a:srgbClr val="008000"/>
                </a:solidFill>
                <a:latin typeface="SFMono-Regular"/>
              </a:rPr>
              <a:t>MethodWithCallBack</a:t>
            </a:r>
            <a:r>
              <a:rPr lang="en-US" dirty="0">
                <a:solidFill>
                  <a:srgbClr val="008000"/>
                </a:solidFill>
                <a:latin typeface="SFMono-Regular"/>
              </a:rPr>
              <a:t> method, giving a lambda expression.</a:t>
            </a:r>
            <a:r>
              <a:rPr lang="en-US" dirty="0">
                <a:solidFill>
                  <a:srgbClr val="171717"/>
                </a:solidFill>
                <a:latin typeface="SFMono-Regular"/>
              </a:rPr>
              <a:t> </a:t>
            </a:r>
          </a:p>
          <a:p>
            <a:pPr lvl="1"/>
            <a:r>
              <a:rPr lang="en-US" dirty="0" err="1">
                <a:solidFill>
                  <a:srgbClr val="171717"/>
                </a:solidFill>
                <a:latin typeface="SFMono-Regular"/>
              </a:rPr>
              <a:t>MethodWithCallback</a:t>
            </a:r>
            <a:r>
              <a:rPr lang="en-US" dirty="0">
                <a:solidFill>
                  <a:srgbClr val="171717"/>
                </a:solidFill>
                <a:latin typeface="SFMono-Regular"/>
              </a:rPr>
              <a:t>(1, 2, </a:t>
            </a:r>
            <a:r>
              <a:rPr lang="en-US" b="1" dirty="0">
                <a:solidFill>
                  <a:srgbClr val="171717"/>
                </a:solidFill>
                <a:latin typeface="SFMono-Regular"/>
              </a:rPr>
              <a:t>message =&gt; </a:t>
            </a:r>
            <a:r>
              <a:rPr lang="en-US" b="1" dirty="0" err="1">
                <a:solidFill>
                  <a:srgbClr val="171717"/>
                </a:solidFill>
                <a:latin typeface="SFMono-Regular"/>
              </a:rPr>
              <a:t>Console.WriteLine</a:t>
            </a:r>
            <a:r>
              <a:rPr lang="en-US" b="1" dirty="0">
                <a:solidFill>
                  <a:srgbClr val="171717"/>
                </a:solidFill>
                <a:latin typeface="SFMono-Regular"/>
              </a:rPr>
              <a:t>(message)</a:t>
            </a:r>
            <a:r>
              <a:rPr lang="en-US" dirty="0">
                <a:solidFill>
                  <a:srgbClr val="171717"/>
                </a:solidFill>
                <a:latin typeface="SFMono-Regular"/>
              </a:rPr>
              <a:t>);</a:t>
            </a:r>
            <a:r>
              <a:rPr lang="en-US" dirty="0">
                <a:solidFill>
                  <a:srgbClr val="008000"/>
                </a:solidFill>
                <a:latin typeface="SFMono-Regular"/>
              </a:rPr>
              <a:t> </a:t>
            </a:r>
          </a:p>
          <a:p>
            <a:pPr lvl="1"/>
            <a:r>
              <a:rPr lang="en-US" dirty="0">
                <a:solidFill>
                  <a:srgbClr val="008000"/>
                </a:solidFill>
                <a:latin typeface="SFMono-Regular"/>
              </a:rPr>
              <a:t>// Will print “The sum is 3” to the Console.</a:t>
            </a:r>
            <a:endParaRPr lang="en-US" dirty="0">
              <a:solidFill>
                <a:srgbClr val="171717"/>
              </a:solidFill>
              <a:latin typeface="SFMono-Regular"/>
            </a:endParaRPr>
          </a:p>
        </p:txBody>
      </p:sp>
      <p:sp>
        <p:nvSpPr>
          <p:cNvPr id="8" name="Arrow: Left-Right 7">
            <a:extLst>
              <a:ext uri="{FF2B5EF4-FFF2-40B4-BE49-F238E27FC236}">
                <a16:creationId xmlns:a16="http://schemas.microsoft.com/office/drawing/2014/main" id="{96428522-EB74-4C38-834E-65D730EA4504}"/>
              </a:ext>
            </a:extLst>
          </p:cNvPr>
          <p:cNvSpPr/>
          <p:nvPr/>
        </p:nvSpPr>
        <p:spPr>
          <a:xfrm rot="2004444">
            <a:off x="6840239" y="4778413"/>
            <a:ext cx="1308963" cy="421341"/>
          </a:xfrm>
          <a:prstGeom prst="leftRightArrow">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a:extLst>
              <a:ext uri="{FF2B5EF4-FFF2-40B4-BE49-F238E27FC236}">
                <a16:creationId xmlns:a16="http://schemas.microsoft.com/office/drawing/2014/main" id="{29E46BD5-9073-4575-BCCF-AE3B274FC06E}"/>
              </a:ext>
            </a:extLst>
          </p:cNvPr>
          <p:cNvSpPr/>
          <p:nvPr/>
        </p:nvSpPr>
        <p:spPr>
          <a:xfrm>
            <a:off x="6619042" y="5525297"/>
            <a:ext cx="4544291" cy="646331"/>
          </a:xfrm>
          <a:prstGeom prst="rect">
            <a:avLst/>
          </a:prstGeom>
        </p:spPr>
        <p:txBody>
          <a:bodyPr wrap="square">
            <a:spAutoFit/>
          </a:bodyPr>
          <a:lstStyle/>
          <a:p>
            <a:r>
              <a:rPr lang="en-US" dirty="0">
                <a:solidFill>
                  <a:srgbClr val="242729"/>
                </a:solidFill>
                <a:latin typeface="Arial" panose="020B0604020202020204" pitchFamily="34" charset="0"/>
              </a:rPr>
              <a:t>The </a:t>
            </a:r>
            <a:r>
              <a:rPr lang="en-US" b="1" dirty="0">
                <a:solidFill>
                  <a:srgbClr val="242729"/>
                </a:solidFill>
                <a:latin typeface="Arial" panose="020B0604020202020204" pitchFamily="34" charset="0"/>
              </a:rPr>
              <a:t>lambda expression </a:t>
            </a:r>
            <a:r>
              <a:rPr lang="en-US" dirty="0">
                <a:solidFill>
                  <a:srgbClr val="242729"/>
                </a:solidFill>
                <a:latin typeface="Arial" panose="020B0604020202020204" pitchFamily="34" charset="0"/>
              </a:rPr>
              <a:t>is defined in the Main method.</a:t>
            </a:r>
            <a:endParaRPr lang="en-US" dirty="0"/>
          </a:p>
        </p:txBody>
      </p:sp>
      <p:sp>
        <p:nvSpPr>
          <p:cNvPr id="13" name="Arrow: Left-Right 12">
            <a:extLst>
              <a:ext uri="{FF2B5EF4-FFF2-40B4-BE49-F238E27FC236}">
                <a16:creationId xmlns:a16="http://schemas.microsoft.com/office/drawing/2014/main" id="{05252FBD-8BAF-4B0C-BB01-F26E078D2273}"/>
              </a:ext>
            </a:extLst>
          </p:cNvPr>
          <p:cNvSpPr/>
          <p:nvPr/>
        </p:nvSpPr>
        <p:spPr>
          <a:xfrm rot="19637238">
            <a:off x="2773468" y="4768341"/>
            <a:ext cx="1678601" cy="421341"/>
          </a:xfrm>
          <a:prstGeom prst="leftRightArrow">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a:extLst>
              <a:ext uri="{FF2B5EF4-FFF2-40B4-BE49-F238E27FC236}">
                <a16:creationId xmlns:a16="http://schemas.microsoft.com/office/drawing/2014/main" id="{76483345-0DEC-430D-A8B5-77A946AF837F}"/>
              </a:ext>
            </a:extLst>
          </p:cNvPr>
          <p:cNvSpPr/>
          <p:nvPr/>
        </p:nvSpPr>
        <p:spPr>
          <a:xfrm>
            <a:off x="854737" y="5609849"/>
            <a:ext cx="4544291" cy="646331"/>
          </a:xfrm>
          <a:prstGeom prst="rect">
            <a:avLst/>
          </a:prstGeom>
        </p:spPr>
        <p:txBody>
          <a:bodyPr wrap="square">
            <a:spAutoFit/>
          </a:bodyPr>
          <a:lstStyle/>
          <a:p>
            <a:r>
              <a:rPr lang="en-US" dirty="0">
                <a:solidFill>
                  <a:srgbClr val="242729"/>
                </a:solidFill>
                <a:latin typeface="Arial" panose="020B0604020202020204" pitchFamily="34" charset="0"/>
              </a:rPr>
              <a:t>The </a:t>
            </a:r>
            <a:r>
              <a:rPr lang="en-US" b="1" dirty="0">
                <a:solidFill>
                  <a:srgbClr val="242729"/>
                </a:solidFill>
                <a:latin typeface="Arial" panose="020B0604020202020204" pitchFamily="34" charset="0"/>
              </a:rPr>
              <a:t>parameter type </a:t>
            </a:r>
            <a:r>
              <a:rPr lang="en-US" dirty="0">
                <a:solidFill>
                  <a:srgbClr val="242729"/>
                </a:solidFill>
                <a:latin typeface="Arial" panose="020B0604020202020204" pitchFamily="34" charset="0"/>
              </a:rPr>
              <a:t>is optional in this case, because it is </a:t>
            </a:r>
            <a:r>
              <a:rPr lang="en-US" b="1" dirty="0">
                <a:solidFill>
                  <a:srgbClr val="242729"/>
                </a:solidFill>
                <a:latin typeface="Arial" panose="020B0604020202020204" pitchFamily="34" charset="0"/>
              </a:rPr>
              <a:t>inferred</a:t>
            </a:r>
            <a:r>
              <a:rPr lang="en-US" dirty="0">
                <a:solidFill>
                  <a:srgbClr val="242729"/>
                </a:solidFill>
                <a:latin typeface="Arial" panose="020B0604020202020204" pitchFamily="34" charset="0"/>
              </a:rPr>
              <a:t>.</a:t>
            </a:r>
            <a:endParaRPr lang="en-US" dirty="0"/>
          </a:p>
        </p:txBody>
      </p:sp>
    </p:spTree>
    <p:extLst>
      <p:ext uri="{BB962C8B-B14F-4D97-AF65-F5344CB8AC3E}">
        <p14:creationId xmlns:p14="http://schemas.microsoft.com/office/powerpoint/2010/main" val="149377603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770465"/>
            <a:ext cx="10200249" cy="554901"/>
          </a:xfrm>
        </p:spPr>
        <p:txBody>
          <a:bodyPr/>
          <a:lstStyle/>
          <a:p>
            <a:r>
              <a:rPr lang="en-US" sz="2000" dirty="0">
                <a:solidFill>
                  <a:schemeClr val="bg1">
                    <a:lumMod val="50000"/>
                  </a:schemeClr>
                </a:solidFill>
                <a:latin typeface="+mn-lt"/>
                <a:ea typeface="+mn-ea"/>
                <a:cs typeface="+mn-cs"/>
              </a:rPr>
              <a:t>Lambda expressions</a:t>
            </a:r>
          </a:p>
        </p:txBody>
      </p:sp>
      <p:sp>
        <p:nvSpPr>
          <p:cNvPr id="6" name="Rectangle 5">
            <a:extLst>
              <a:ext uri="{FF2B5EF4-FFF2-40B4-BE49-F238E27FC236}">
                <a16:creationId xmlns:a16="http://schemas.microsoft.com/office/drawing/2014/main" id="{D17EB2AF-6A72-4D5D-AC38-A520F1B15C75}"/>
              </a:ext>
            </a:extLst>
          </p:cNvPr>
          <p:cNvSpPr/>
          <p:nvPr/>
        </p:nvSpPr>
        <p:spPr>
          <a:xfrm>
            <a:off x="6732494" y="2926540"/>
            <a:ext cx="6096000" cy="646331"/>
          </a:xfrm>
          <a:prstGeom prst="rect">
            <a:avLst/>
          </a:prstGeom>
        </p:spPr>
        <p:txBody>
          <a:bodyPr>
            <a:spAutoFit/>
          </a:bodyPr>
          <a:lstStyle/>
          <a:p>
            <a:pPr lvl="1"/>
            <a:r>
              <a:rPr lang="en-US" err="1">
                <a:solidFill>
                  <a:srgbClr val="171717"/>
                </a:solidFill>
                <a:latin typeface="SFMono-Regular"/>
              </a:rPr>
              <a:t>MethodWithCallback</a:t>
            </a:r>
            <a:r>
              <a:rPr lang="en-US">
                <a:solidFill>
                  <a:srgbClr val="171717"/>
                </a:solidFill>
                <a:latin typeface="SFMono-Regular"/>
              </a:rPr>
              <a:t>(1, 2, </a:t>
            </a:r>
            <a:r>
              <a:rPr lang="en-US" b="1">
                <a:solidFill>
                  <a:srgbClr val="171717"/>
                </a:solidFill>
                <a:latin typeface="SFMono-Regular"/>
              </a:rPr>
              <a:t>message =&gt; </a:t>
            </a:r>
            <a:r>
              <a:rPr lang="en-US" b="1" err="1">
                <a:solidFill>
                  <a:srgbClr val="171717"/>
                </a:solidFill>
                <a:latin typeface="SFMono-Regular"/>
              </a:rPr>
              <a:t>Console.WriteLine</a:t>
            </a:r>
            <a:r>
              <a:rPr lang="en-US" b="1">
                <a:solidFill>
                  <a:srgbClr val="171717"/>
                </a:solidFill>
                <a:latin typeface="SFMono-Regular"/>
              </a:rPr>
              <a:t>(message)</a:t>
            </a:r>
            <a:r>
              <a:rPr lang="en-US">
                <a:solidFill>
                  <a:srgbClr val="171717"/>
                </a:solidFill>
                <a:latin typeface="SFMono-Regular"/>
              </a:rPr>
              <a:t>);</a:t>
            </a:r>
            <a:r>
              <a:rPr lang="en-US">
                <a:solidFill>
                  <a:srgbClr val="008000"/>
                </a:solidFill>
                <a:latin typeface="SFMono-Regular"/>
              </a:rPr>
              <a:t> </a:t>
            </a:r>
          </a:p>
        </p:txBody>
      </p:sp>
      <p:sp>
        <p:nvSpPr>
          <p:cNvPr id="10" name="Rectangle 9">
            <a:extLst>
              <a:ext uri="{FF2B5EF4-FFF2-40B4-BE49-F238E27FC236}">
                <a16:creationId xmlns:a16="http://schemas.microsoft.com/office/drawing/2014/main" id="{61ED324B-0A85-4BE6-BC45-F70268178E76}"/>
              </a:ext>
            </a:extLst>
          </p:cNvPr>
          <p:cNvSpPr/>
          <p:nvPr/>
        </p:nvSpPr>
        <p:spPr>
          <a:xfrm>
            <a:off x="421342" y="2418709"/>
            <a:ext cx="6096000" cy="1754326"/>
          </a:xfrm>
          <a:prstGeom prst="rect">
            <a:avLst/>
          </a:prstGeom>
        </p:spPr>
        <p:txBody>
          <a:bodyPr>
            <a:spAutoFit/>
          </a:bodyPr>
          <a:lstStyle/>
          <a:p>
            <a:pPr lvl="1"/>
            <a:r>
              <a:rPr lang="en-US" err="1">
                <a:solidFill>
                  <a:srgbClr val="007D9A"/>
                </a:solidFill>
                <a:latin typeface="SFMono-Regular"/>
              </a:rPr>
              <a:t>HandleMessage</a:t>
            </a:r>
            <a:r>
              <a:rPr lang="en-US">
                <a:solidFill>
                  <a:srgbClr val="171717"/>
                </a:solidFill>
                <a:latin typeface="SFMono-Regular"/>
              </a:rPr>
              <a:t> handler = delegate (string message)</a:t>
            </a:r>
          </a:p>
          <a:p>
            <a:pPr lvl="1"/>
            <a:r>
              <a:rPr lang="en-US">
                <a:solidFill>
                  <a:srgbClr val="171717"/>
                </a:solidFill>
                <a:latin typeface="SFMono-Regular"/>
              </a:rPr>
              <a:t>{</a:t>
            </a:r>
          </a:p>
          <a:p>
            <a:pPr lvl="1"/>
            <a:r>
              <a:rPr lang="en-US">
                <a:solidFill>
                  <a:srgbClr val="171717"/>
                </a:solidFill>
                <a:latin typeface="SFMono-Regular"/>
              </a:rPr>
              <a:t>	</a:t>
            </a:r>
            <a:r>
              <a:rPr lang="en-US" err="1">
                <a:solidFill>
                  <a:srgbClr val="171717"/>
                </a:solidFill>
                <a:latin typeface="SFMono-Regular"/>
              </a:rPr>
              <a:t>Console.WriteLine</a:t>
            </a:r>
            <a:r>
              <a:rPr lang="en-US">
                <a:solidFill>
                  <a:srgbClr val="171717"/>
                </a:solidFill>
                <a:latin typeface="SFMono-Regular"/>
              </a:rPr>
              <a:t>(message);</a:t>
            </a:r>
          </a:p>
          <a:p>
            <a:pPr lvl="1"/>
            <a:r>
              <a:rPr lang="en-US">
                <a:solidFill>
                  <a:srgbClr val="171717"/>
                </a:solidFill>
                <a:latin typeface="SFMono-Regular"/>
              </a:rPr>
              <a:t>};</a:t>
            </a:r>
          </a:p>
          <a:p>
            <a:pPr lvl="1"/>
            <a:endParaRPr lang="en-US">
              <a:solidFill>
                <a:srgbClr val="171717"/>
              </a:solidFill>
              <a:latin typeface="SFMono-Regular"/>
            </a:endParaRPr>
          </a:p>
          <a:p>
            <a:pPr lvl="1"/>
            <a:r>
              <a:rPr lang="en-US" err="1">
                <a:solidFill>
                  <a:srgbClr val="171717"/>
                </a:solidFill>
                <a:latin typeface="SFMono-Regular"/>
              </a:rPr>
              <a:t>MethodWithCallback</a:t>
            </a:r>
            <a:r>
              <a:rPr lang="en-US">
                <a:solidFill>
                  <a:srgbClr val="171717"/>
                </a:solidFill>
                <a:latin typeface="SFMono-Regular"/>
              </a:rPr>
              <a:t>(1, 2, handler);</a:t>
            </a:r>
            <a:r>
              <a:rPr lang="en-US">
                <a:solidFill>
                  <a:srgbClr val="008000"/>
                </a:solidFill>
                <a:latin typeface="SFMono-Regular"/>
              </a:rPr>
              <a:t> </a:t>
            </a:r>
            <a:endParaRPr lang="en-US">
              <a:solidFill>
                <a:srgbClr val="171717"/>
              </a:solidFill>
              <a:latin typeface="SFMono-Regular"/>
            </a:endParaRPr>
          </a:p>
        </p:txBody>
      </p:sp>
      <p:sp>
        <p:nvSpPr>
          <p:cNvPr id="18" name="Arrow: Left-Right 17">
            <a:extLst>
              <a:ext uri="{FF2B5EF4-FFF2-40B4-BE49-F238E27FC236}">
                <a16:creationId xmlns:a16="http://schemas.microsoft.com/office/drawing/2014/main" id="{ECEB96C3-768A-40D7-AE1B-1737967B1A52}"/>
              </a:ext>
            </a:extLst>
          </p:cNvPr>
          <p:cNvSpPr/>
          <p:nvPr/>
        </p:nvSpPr>
        <p:spPr>
          <a:xfrm>
            <a:off x="5459507" y="3151530"/>
            <a:ext cx="1308963" cy="421341"/>
          </a:xfrm>
          <a:prstGeom prst="leftRightArrow">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1773370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770465"/>
            <a:ext cx="10200249" cy="554901"/>
          </a:xfrm>
        </p:spPr>
        <p:txBody>
          <a:bodyPr/>
          <a:lstStyle/>
          <a:p>
            <a:r>
              <a:rPr lang="en-US" sz="2000" dirty="0">
                <a:solidFill>
                  <a:schemeClr val="bg1">
                    <a:lumMod val="50000"/>
                  </a:schemeClr>
                </a:solidFill>
                <a:latin typeface="+mn-lt"/>
                <a:ea typeface="+mn-ea"/>
                <a:cs typeface="+mn-cs"/>
              </a:rPr>
              <a:t>Lambda expressions</a:t>
            </a:r>
          </a:p>
        </p:txBody>
      </p:sp>
      <p:sp>
        <p:nvSpPr>
          <p:cNvPr id="6" name="Rectangle 5">
            <a:extLst>
              <a:ext uri="{FF2B5EF4-FFF2-40B4-BE49-F238E27FC236}">
                <a16:creationId xmlns:a16="http://schemas.microsoft.com/office/drawing/2014/main" id="{D17EB2AF-6A72-4D5D-AC38-A520F1B15C75}"/>
              </a:ext>
            </a:extLst>
          </p:cNvPr>
          <p:cNvSpPr/>
          <p:nvPr/>
        </p:nvSpPr>
        <p:spPr>
          <a:xfrm>
            <a:off x="6732494" y="2926540"/>
            <a:ext cx="6096000" cy="646331"/>
          </a:xfrm>
          <a:prstGeom prst="rect">
            <a:avLst/>
          </a:prstGeom>
        </p:spPr>
        <p:txBody>
          <a:bodyPr>
            <a:spAutoFit/>
          </a:bodyPr>
          <a:lstStyle/>
          <a:p>
            <a:pPr lvl="1"/>
            <a:r>
              <a:rPr lang="en-US" dirty="0" err="1">
                <a:solidFill>
                  <a:srgbClr val="171717"/>
                </a:solidFill>
                <a:latin typeface="SFMono-Regular"/>
              </a:rPr>
              <a:t>MethodWithCallback</a:t>
            </a:r>
            <a:r>
              <a:rPr lang="en-US" dirty="0">
                <a:solidFill>
                  <a:srgbClr val="171717"/>
                </a:solidFill>
                <a:latin typeface="SFMono-Regular"/>
              </a:rPr>
              <a:t>(1, 2, </a:t>
            </a:r>
            <a:r>
              <a:rPr lang="en-US" b="1" dirty="0">
                <a:solidFill>
                  <a:srgbClr val="171717"/>
                </a:solidFill>
                <a:latin typeface="SFMono-Regular"/>
              </a:rPr>
              <a:t>message =&gt; </a:t>
            </a:r>
            <a:r>
              <a:rPr lang="en-US" b="1" dirty="0" err="1">
                <a:solidFill>
                  <a:srgbClr val="171717"/>
                </a:solidFill>
                <a:latin typeface="SFMono-Regular"/>
              </a:rPr>
              <a:t>Console.WriteLine</a:t>
            </a:r>
            <a:r>
              <a:rPr lang="en-US" b="1" dirty="0">
                <a:solidFill>
                  <a:srgbClr val="171717"/>
                </a:solidFill>
                <a:latin typeface="SFMono-Regular"/>
              </a:rPr>
              <a:t>(message)</a:t>
            </a:r>
            <a:r>
              <a:rPr lang="en-US" dirty="0">
                <a:solidFill>
                  <a:srgbClr val="171717"/>
                </a:solidFill>
                <a:latin typeface="SFMono-Regular"/>
              </a:rPr>
              <a:t>);</a:t>
            </a:r>
            <a:r>
              <a:rPr lang="en-US" dirty="0">
                <a:solidFill>
                  <a:srgbClr val="008000"/>
                </a:solidFill>
                <a:latin typeface="SFMono-Regular"/>
              </a:rPr>
              <a:t> </a:t>
            </a:r>
          </a:p>
        </p:txBody>
      </p:sp>
      <p:sp>
        <p:nvSpPr>
          <p:cNvPr id="10" name="Rectangle 9">
            <a:extLst>
              <a:ext uri="{FF2B5EF4-FFF2-40B4-BE49-F238E27FC236}">
                <a16:creationId xmlns:a16="http://schemas.microsoft.com/office/drawing/2014/main" id="{61ED324B-0A85-4BE6-BC45-F70268178E76}"/>
              </a:ext>
            </a:extLst>
          </p:cNvPr>
          <p:cNvSpPr/>
          <p:nvPr/>
        </p:nvSpPr>
        <p:spPr>
          <a:xfrm>
            <a:off x="421342" y="2418709"/>
            <a:ext cx="6096000" cy="1754326"/>
          </a:xfrm>
          <a:prstGeom prst="rect">
            <a:avLst/>
          </a:prstGeom>
        </p:spPr>
        <p:txBody>
          <a:bodyPr>
            <a:spAutoFit/>
          </a:bodyPr>
          <a:lstStyle/>
          <a:p>
            <a:pPr lvl="1"/>
            <a:r>
              <a:rPr lang="en-US" strike="sngStrike" err="1">
                <a:solidFill>
                  <a:srgbClr val="007D9A"/>
                </a:solidFill>
                <a:latin typeface="SFMono-Regular"/>
              </a:rPr>
              <a:t>HandleMessage</a:t>
            </a:r>
            <a:r>
              <a:rPr lang="en-US" strike="sngStrike">
                <a:solidFill>
                  <a:srgbClr val="171717"/>
                </a:solidFill>
                <a:latin typeface="SFMono-Regular"/>
              </a:rPr>
              <a:t> handler = delegate (string</a:t>
            </a:r>
            <a:r>
              <a:rPr lang="en-US">
                <a:solidFill>
                  <a:srgbClr val="171717"/>
                </a:solidFill>
                <a:latin typeface="SFMono-Regular"/>
              </a:rPr>
              <a:t> message</a:t>
            </a:r>
            <a:r>
              <a:rPr lang="en-US" strike="sngStrike">
                <a:solidFill>
                  <a:srgbClr val="171717"/>
                </a:solidFill>
                <a:latin typeface="SFMono-Regular"/>
              </a:rPr>
              <a:t>)</a:t>
            </a:r>
          </a:p>
          <a:p>
            <a:pPr lvl="1"/>
            <a:r>
              <a:rPr lang="en-US" strike="sngStrike">
                <a:solidFill>
                  <a:srgbClr val="171717"/>
                </a:solidFill>
                <a:latin typeface="SFMono-Regular"/>
              </a:rPr>
              <a:t>{</a:t>
            </a:r>
          </a:p>
          <a:p>
            <a:pPr lvl="1"/>
            <a:r>
              <a:rPr lang="en-US">
                <a:solidFill>
                  <a:srgbClr val="171717"/>
                </a:solidFill>
                <a:latin typeface="SFMono-Regular"/>
              </a:rPr>
              <a:t>	</a:t>
            </a:r>
            <a:r>
              <a:rPr lang="en-US" err="1">
                <a:solidFill>
                  <a:srgbClr val="171717"/>
                </a:solidFill>
                <a:latin typeface="SFMono-Regular"/>
              </a:rPr>
              <a:t>Console.WriteLine</a:t>
            </a:r>
            <a:r>
              <a:rPr lang="en-US">
                <a:solidFill>
                  <a:srgbClr val="171717"/>
                </a:solidFill>
                <a:latin typeface="SFMono-Regular"/>
              </a:rPr>
              <a:t>(message);</a:t>
            </a:r>
          </a:p>
          <a:p>
            <a:pPr lvl="1"/>
            <a:r>
              <a:rPr lang="en-US" strike="sngStrike">
                <a:solidFill>
                  <a:srgbClr val="171717"/>
                </a:solidFill>
                <a:latin typeface="SFMono-Regular"/>
              </a:rPr>
              <a:t>};</a:t>
            </a:r>
          </a:p>
          <a:p>
            <a:pPr lvl="1"/>
            <a:endParaRPr lang="en-US">
              <a:solidFill>
                <a:srgbClr val="171717"/>
              </a:solidFill>
              <a:latin typeface="SFMono-Regular"/>
            </a:endParaRPr>
          </a:p>
          <a:p>
            <a:pPr lvl="1"/>
            <a:r>
              <a:rPr lang="en-US" err="1">
                <a:solidFill>
                  <a:srgbClr val="171717"/>
                </a:solidFill>
                <a:latin typeface="SFMono-Regular"/>
              </a:rPr>
              <a:t>MethodWithCallback</a:t>
            </a:r>
            <a:r>
              <a:rPr lang="en-US">
                <a:solidFill>
                  <a:srgbClr val="171717"/>
                </a:solidFill>
                <a:latin typeface="SFMono-Regular"/>
              </a:rPr>
              <a:t>(1, 2, </a:t>
            </a:r>
            <a:r>
              <a:rPr lang="en-US" strike="sngStrike">
                <a:solidFill>
                  <a:srgbClr val="171717"/>
                </a:solidFill>
                <a:latin typeface="SFMono-Regular"/>
              </a:rPr>
              <a:t>handler</a:t>
            </a:r>
            <a:r>
              <a:rPr lang="en-US">
                <a:solidFill>
                  <a:srgbClr val="171717"/>
                </a:solidFill>
                <a:latin typeface="SFMono-Regular"/>
              </a:rPr>
              <a:t>);</a:t>
            </a:r>
            <a:r>
              <a:rPr lang="en-US">
                <a:solidFill>
                  <a:srgbClr val="008000"/>
                </a:solidFill>
                <a:latin typeface="SFMono-Regular"/>
              </a:rPr>
              <a:t> </a:t>
            </a:r>
            <a:endParaRPr lang="en-US">
              <a:solidFill>
                <a:srgbClr val="171717"/>
              </a:solidFill>
              <a:latin typeface="SFMono-Regular"/>
            </a:endParaRPr>
          </a:p>
        </p:txBody>
      </p:sp>
      <p:sp>
        <p:nvSpPr>
          <p:cNvPr id="18" name="Arrow: Left-Right 17">
            <a:extLst>
              <a:ext uri="{FF2B5EF4-FFF2-40B4-BE49-F238E27FC236}">
                <a16:creationId xmlns:a16="http://schemas.microsoft.com/office/drawing/2014/main" id="{ECEB96C3-768A-40D7-AE1B-1737967B1A52}"/>
              </a:ext>
            </a:extLst>
          </p:cNvPr>
          <p:cNvSpPr/>
          <p:nvPr/>
        </p:nvSpPr>
        <p:spPr>
          <a:xfrm>
            <a:off x="5459507" y="3151530"/>
            <a:ext cx="1308963" cy="421341"/>
          </a:xfrm>
          <a:prstGeom prst="leftRightArrow">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85E9488F-3D1B-4271-B878-D7E498241D79}"/>
              </a:ext>
            </a:extLst>
          </p:cNvPr>
          <p:cNvSpPr txBox="1"/>
          <p:nvPr/>
        </p:nvSpPr>
        <p:spPr>
          <a:xfrm>
            <a:off x="5695211" y="2903457"/>
            <a:ext cx="947695" cy="646331"/>
          </a:xfrm>
          <a:prstGeom prst="rect">
            <a:avLst/>
          </a:prstGeom>
          <a:noFill/>
        </p:spPr>
        <p:txBody>
          <a:bodyPr wrap="none" rtlCol="0">
            <a:spAutoFit/>
          </a:bodyPr>
          <a:lstStyle/>
          <a:p>
            <a:r>
              <a:rPr lang="en-US" dirty="0"/>
              <a:t>+ ”=&gt;”</a:t>
            </a:r>
            <a:br>
              <a:rPr lang="en-US" dirty="0"/>
            </a:br>
            <a:endParaRPr lang="en-US" dirty="0"/>
          </a:p>
        </p:txBody>
      </p:sp>
    </p:spTree>
    <p:extLst>
      <p:ext uri="{BB962C8B-B14F-4D97-AF65-F5344CB8AC3E}">
        <p14:creationId xmlns:p14="http://schemas.microsoft.com/office/powerpoint/2010/main" val="147937450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a:themeElements>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fontScheme name="HL EquipExtMed, Text Equip light">
      <a:majorFont>
        <a:latin typeface="Equip Extended Medium"/>
        <a:ea typeface=""/>
        <a:cs typeface=""/>
      </a:majorFont>
      <a:minorFont>
        <a:latin typeface="Equip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garro ppt template_embedded fonts_v2 FINAL" id="{A823016A-3115-4236-ACDC-D6682DF0F684}" vid="{83BDA390-A608-4E7F-A654-90C047F5832B}"/>
    </a:ext>
  </a:extLst>
</a:theme>
</file>

<file path=ppt/theme/theme2.xml><?xml version="1.0" encoding="utf-8"?>
<a:theme xmlns:a="http://schemas.openxmlformats.org/drawingml/2006/main" name="1_Office">
  <a:themeElements>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fontScheme name="HL EquipExtMed, Text Equip light">
      <a:majorFont>
        <a:latin typeface="Equip Extended Medium"/>
        <a:ea typeface=""/>
        <a:cs typeface=""/>
      </a:majorFont>
      <a:minorFont>
        <a:latin typeface="Equip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garro ppt template_embedded fonts_v2 FINAL" id="{A823016A-3115-4236-ACDC-D6682DF0F684}" vid="{83BDA390-A608-4E7F-A654-90C047F5832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10.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11.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12.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13.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14.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15.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16.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17.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18.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19.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2.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20.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21.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22.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23.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24.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25.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26.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27.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28.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29.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3.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30.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4.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5.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6.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7.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8.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ppt/theme/themeOverride9.xml><?xml version="1.0" encoding="utf-8"?>
<a:themeOverride xmlns:a="http://schemas.openxmlformats.org/drawingml/2006/main">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8903FAB4BF0F4C93822F58A97E2989" ma:contentTypeVersion="11" ma:contentTypeDescription="Create a new document." ma:contentTypeScope="" ma:versionID="c0eef26e4cbb92d6a2d659db9880f59e">
  <xsd:schema xmlns:xsd="http://www.w3.org/2001/XMLSchema" xmlns:xs="http://www.w3.org/2001/XMLSchema" xmlns:p="http://schemas.microsoft.com/office/2006/metadata/properties" xmlns:ns2="7020a342-0665-48d7-9cf5-7c1c3bf6cfe4" xmlns:ns3="2fd9cffb-7bdc-4dfa-af54-8c4582d52627" targetNamespace="http://schemas.microsoft.com/office/2006/metadata/properties" ma:root="true" ma:fieldsID="56c3bff86b318afd8ea30cb4e7072725" ns2:_="" ns3:_="">
    <xsd:import namespace="7020a342-0665-48d7-9cf5-7c1c3bf6cfe4"/>
    <xsd:import namespace="2fd9cffb-7bdc-4dfa-af54-8c4582d5262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20a342-0665-48d7-9cf5-7c1c3bf6cfe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d9cffb-7bdc-4dfa-af54-8c4582d5262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CAC2DF-6D80-43CF-88E4-552578E0465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099DE9D-4237-435D-8EB0-D75F79EBB0B2}"/>
</file>

<file path=customXml/itemProps3.xml><?xml version="1.0" encoding="utf-8"?>
<ds:datastoreItem xmlns:ds="http://schemas.openxmlformats.org/officeDocument/2006/customXml" ds:itemID="{2EA57914-3175-4FB8-A924-3DCEFC6BD8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5163</TotalTime>
  <Words>2291</Words>
  <Application>Microsoft Office PowerPoint</Application>
  <PresentationFormat>Widescreen</PresentationFormat>
  <Paragraphs>286</Paragraphs>
  <Slides>30</Slides>
  <Notes>0</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30</vt:i4>
      </vt:variant>
    </vt:vector>
  </HeadingPairs>
  <TitlesOfParts>
    <vt:vector size="47" baseType="lpstr">
      <vt:lpstr>Arial</vt:lpstr>
      <vt:lpstr>Arial</vt:lpstr>
      <vt:lpstr>Calibri</vt:lpstr>
      <vt:lpstr>Consolas</vt:lpstr>
      <vt:lpstr>Equip</vt:lpstr>
      <vt:lpstr>Equip Extended</vt:lpstr>
      <vt:lpstr>Equip Extended Light</vt:lpstr>
      <vt:lpstr>Equip Extended Medium</vt:lpstr>
      <vt:lpstr>Equip Extended Thin</vt:lpstr>
      <vt:lpstr>Equip Light</vt:lpstr>
      <vt:lpstr>Equip Medium</vt:lpstr>
      <vt:lpstr>Inconsolata</vt:lpstr>
      <vt:lpstr>inherit</vt:lpstr>
      <vt:lpstr>Roboto</vt:lpstr>
      <vt:lpstr>SFMono-Regular</vt:lpstr>
      <vt:lpstr>Office</vt:lpstr>
      <vt:lpstr>1_Office</vt:lpstr>
      <vt:lpstr>Remote Learning C#  </vt:lpstr>
      <vt:lpstr>Introduction</vt:lpstr>
      <vt:lpstr>Lambda Expressions Extension Methods LINQ Reflection</vt:lpstr>
      <vt:lpstr>Recap: delegates </vt:lpstr>
      <vt:lpstr>Recap: delegates </vt:lpstr>
      <vt:lpstr>Anonymous functions – since C# 2.0</vt:lpstr>
      <vt:lpstr>Lambda expressions – since C# 3.0</vt:lpstr>
      <vt:lpstr>Lambda expressions</vt:lpstr>
      <vt:lpstr>Lambda expressions</vt:lpstr>
      <vt:lpstr>Lambda expressions - Syntax</vt:lpstr>
      <vt:lpstr>Extension Methods</vt:lpstr>
      <vt:lpstr>Extension Methods</vt:lpstr>
      <vt:lpstr>Extension Methods</vt:lpstr>
      <vt:lpstr>Extension Methods</vt:lpstr>
      <vt:lpstr>Extension Methods</vt:lpstr>
      <vt:lpstr>Linq – Ienumerable, Iqueryable</vt:lpstr>
      <vt:lpstr>Linq</vt:lpstr>
      <vt:lpstr>Linq</vt:lpstr>
      <vt:lpstr>Linq</vt:lpstr>
      <vt:lpstr>Linq – Ienumerable</vt:lpstr>
      <vt:lpstr>Linq – Ienumerable</vt:lpstr>
      <vt:lpstr>Linq – IQueryable</vt:lpstr>
      <vt:lpstr>Linq – Ienumerable vs IQueryAble</vt:lpstr>
      <vt:lpstr>Linq – Ienumerable vs IQueryAble</vt:lpstr>
      <vt:lpstr>Linq – Ienumerable vs IQueryAble</vt:lpstr>
      <vt:lpstr>Linq – Ienumerable vs IQueryAble</vt:lpstr>
      <vt:lpstr>Deferred execution – bonus yield example</vt:lpstr>
      <vt:lpstr>Linq – Method/query syntax</vt:lpstr>
      <vt:lpstr>Linq – Method/query syntax</vt:lpstr>
      <vt:lpstr>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8</dc:title>
  <dc:creator>Teodor Preluca</dc:creator>
  <cp:lastModifiedBy>Teodor Preluca</cp:lastModifiedBy>
  <cp:revision>189</cp:revision>
  <dcterms:created xsi:type="dcterms:W3CDTF">2020-01-15T16:54:48Z</dcterms:created>
  <dcterms:modified xsi:type="dcterms:W3CDTF">2021-03-12T11:51:03Z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0x010100568903FAB4BF0F4C93822F58A97E2989</vt:lpwstr>
  </property>
</Properties>
</file>