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FF15-7AF7-4D51-ACDF-2D5AE0901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A41CD-0D1B-4DA8-8F8F-77CD1F284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D1136-9E35-4814-8FCA-373628DD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7A60-68A4-459D-A6DA-4DD82A6EE2F8}" type="datetimeFigureOut">
              <a:rPr lang="en-DE" smtClean="0"/>
              <a:t>Mon, 13.04.2020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300BF-646F-466F-8B2E-EF61CA44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244D3-1C29-448D-8108-F47E9598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41A8-F387-4AB4-88BA-81D12AF7F6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469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66F8-0FD7-400C-990A-88B477DB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1CED7-E3B2-4E59-B0F1-2CDC3DFA7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151DC-FC48-444A-BF9F-97044466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7A60-68A4-459D-A6DA-4DD82A6EE2F8}" type="datetimeFigureOut">
              <a:rPr lang="en-DE" smtClean="0"/>
              <a:t>Mon, 13.04.2020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64CEF-E42C-45EF-913D-38266E46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A0498-BFAA-4990-8DF1-C626C576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41A8-F387-4AB4-88BA-81D12AF7F6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832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F6C83-6950-4CA4-AFF9-504D67D5C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D3D55-DA0A-4783-9696-24753487C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B8B61-1D9C-4357-A780-5D773E12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7A60-68A4-459D-A6DA-4DD82A6EE2F8}" type="datetimeFigureOut">
              <a:rPr lang="en-DE" smtClean="0"/>
              <a:t>Mon, 13.04.2020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37C55-8487-4105-A93D-3AAC9A4B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B54B9-BA60-4EA8-865F-E616EB47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41A8-F387-4AB4-88BA-81D12AF7F6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470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7DBE5-0062-4F6C-A6D8-48397AE0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326B3-4890-46A5-85A4-4D773F6B6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321D2-A34E-49F1-AAEF-6B9047A5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7A60-68A4-459D-A6DA-4DD82A6EE2F8}" type="datetimeFigureOut">
              <a:rPr lang="en-DE" smtClean="0"/>
              <a:t>Mon, 13.04.2020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3E58A-7599-4BCC-9429-14C1BBC9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10A9A-BB02-4ADE-9987-796E1075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41A8-F387-4AB4-88BA-81D12AF7F6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184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6D0A-03FB-4225-807E-985114DB4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10920-69F0-4EB5-A161-F25B6261F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ABDD8-FE41-4315-95C8-E1382E89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7A60-68A4-459D-A6DA-4DD82A6EE2F8}" type="datetimeFigureOut">
              <a:rPr lang="en-DE" smtClean="0"/>
              <a:t>Mon, 13.04.2020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1C33C-CEEC-483E-B1C8-0FAC40AA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0DDF0-9824-4E7A-A273-A3240134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41A8-F387-4AB4-88BA-81D12AF7F6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878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AA6E-D09D-4980-86DA-DD6E6B2D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97625-E6AC-4B72-9A72-A9F638B55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9163E-6FEB-46E4-BF08-5B291465D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87C96-EB27-4597-A9A4-FB2ED1EE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7A60-68A4-459D-A6DA-4DD82A6EE2F8}" type="datetimeFigureOut">
              <a:rPr lang="en-DE" smtClean="0"/>
              <a:t>Mon, 13.04.2020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EBC76-7024-4B90-86C7-EDC1359F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54B3D-FDE4-4452-89D0-92C8E134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41A8-F387-4AB4-88BA-81D12AF7F6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000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64B3-D98D-4F05-AA5E-18A68CD5F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B9479-55EF-4024-B9C8-D87D0D6CC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8D136-3F0D-465A-9CB6-A8FFF0057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F20D9-410F-4B7B-8303-957A5C404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05A93-1D3F-4589-B252-650ECD24A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DC29A-5E59-49D5-9D8E-FFFF4E59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7A60-68A4-459D-A6DA-4DD82A6EE2F8}" type="datetimeFigureOut">
              <a:rPr lang="en-DE" smtClean="0"/>
              <a:t>Mon, 13.04.2020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22B75-6C65-478D-8146-995AE4F0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1FE36-6110-4D65-876C-EDA0D668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41A8-F387-4AB4-88BA-81D12AF7F6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798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D2A0-CC01-4FCB-A6F2-E7B320E4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7A513-2794-4EF6-A05A-4B6760E7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7A60-68A4-459D-A6DA-4DD82A6EE2F8}" type="datetimeFigureOut">
              <a:rPr lang="en-DE" smtClean="0"/>
              <a:t>Mon, 13.04.2020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92E89-E9D1-494B-90B7-59366068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F0B1A-25F0-40B4-8832-D78290AA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41A8-F387-4AB4-88BA-81D12AF7F6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851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9DBB0-C5EE-4E43-B21A-90623412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7A60-68A4-459D-A6DA-4DD82A6EE2F8}" type="datetimeFigureOut">
              <a:rPr lang="en-DE" smtClean="0"/>
              <a:t>Mon, 13.04.2020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D7063-2D8F-4321-9022-28AFA40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210D5-FC69-4C87-843C-79F641FB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41A8-F387-4AB4-88BA-81D12AF7F6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41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858B-983F-4B95-8C6C-F65AC3CB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56DAC-372D-4866-90B4-C2F521C38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D360C-4B21-4A83-B059-64EAD18D9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42700-63A9-4E78-9934-402974E8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7A60-68A4-459D-A6DA-4DD82A6EE2F8}" type="datetimeFigureOut">
              <a:rPr lang="en-DE" smtClean="0"/>
              <a:t>Mon, 13.04.2020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B31EF-E8DB-4CAD-BAC3-FB2AE95B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57E75-76A9-49BA-BD61-134AE750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41A8-F387-4AB4-88BA-81D12AF7F6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11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75B8-01FA-45A8-AF9A-C8A298AF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E138E-3FD0-4941-9C94-9D88A8A27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56979-3E2C-4B89-8D7D-48BF6F109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AED60-DEBE-4A5E-86C4-85B467A3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7A60-68A4-459D-A6DA-4DD82A6EE2F8}" type="datetimeFigureOut">
              <a:rPr lang="en-DE" smtClean="0"/>
              <a:t>Mon, 13.04.2020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390CD-6342-4F53-936B-C8AAF479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23140-F3D6-45F9-BB37-53538A2D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41A8-F387-4AB4-88BA-81D12AF7F6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828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2C6F8-80C7-4603-A1C7-F0A7129C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ED779-0B48-40C5-B6EA-F0881558B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58802-AED1-4EF0-BA7E-F22EE17C7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7A60-68A4-459D-A6DA-4DD82A6EE2F8}" type="datetimeFigureOut">
              <a:rPr lang="en-DE" smtClean="0"/>
              <a:t>Mon, 13.04.2020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E049D-B30A-43E6-9236-DB9B8CE54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8D4EB-3A24-4BE7-857C-F3FBE0246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241A8-F387-4AB4-88BA-81D12AF7F6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777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2D533-4B0B-4B77-977D-1029F84E8EE9}"/>
              </a:ext>
            </a:extLst>
          </p:cNvPr>
          <p:cNvSpPr/>
          <p:nvPr/>
        </p:nvSpPr>
        <p:spPr>
          <a:xfrm>
            <a:off x="0" y="0"/>
            <a:ext cx="12192000" cy="26219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800" dirty="0"/>
              <a:t>H</a:t>
            </a:r>
            <a:r>
              <a:rPr lang="en-US" sz="4800" dirty="0"/>
              <a:t>e</a:t>
            </a:r>
            <a:r>
              <a:rPr lang="en-DE" sz="4800" dirty="0"/>
              <a:t>a</a:t>
            </a:r>
            <a:r>
              <a:rPr lang="en-US" sz="4800" dirty="0"/>
              <a:t>d</a:t>
            </a:r>
            <a:r>
              <a:rPr lang="en-DE" sz="4800" dirty="0"/>
              <a:t>e</a:t>
            </a:r>
            <a:r>
              <a:rPr lang="en-US" sz="4800" dirty="0"/>
              <a:t>r</a:t>
            </a:r>
            <a:endParaRPr lang="en-DE" sz="4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DDA84C-D6B7-460D-ACFC-09944689A553}"/>
              </a:ext>
            </a:extLst>
          </p:cNvPr>
          <p:cNvSpPr/>
          <p:nvPr/>
        </p:nvSpPr>
        <p:spPr>
          <a:xfrm>
            <a:off x="93677" y="4915949"/>
            <a:ext cx="11969692" cy="18120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F</a:t>
            </a:r>
            <a:r>
              <a:rPr lang="en-DE" sz="4800" dirty="0"/>
              <a:t>o</a:t>
            </a:r>
            <a:r>
              <a:rPr lang="en-US" sz="4800" dirty="0"/>
              <a:t>o</a:t>
            </a:r>
            <a:r>
              <a:rPr lang="en-DE" sz="4800" dirty="0"/>
              <a:t>t</a:t>
            </a:r>
            <a:r>
              <a:rPr lang="en-US" sz="4800" dirty="0"/>
              <a:t>e</a:t>
            </a:r>
            <a:r>
              <a:rPr lang="en-DE" sz="4800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82061F-E85F-4687-A765-6874BF2F7E6C}"/>
              </a:ext>
            </a:extLst>
          </p:cNvPr>
          <p:cNvSpPr/>
          <p:nvPr/>
        </p:nvSpPr>
        <p:spPr>
          <a:xfrm>
            <a:off x="75501" y="2768367"/>
            <a:ext cx="4035105" cy="20301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Section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5662C2-A3F5-4C86-AD39-76C319D731E9}"/>
              </a:ext>
            </a:extLst>
          </p:cNvPr>
          <p:cNvSpPr/>
          <p:nvPr/>
        </p:nvSpPr>
        <p:spPr>
          <a:xfrm>
            <a:off x="4430790" y="2769765"/>
            <a:ext cx="4035105" cy="20301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DE" dirty="0"/>
              <a:t>e</a:t>
            </a:r>
            <a:r>
              <a:rPr lang="en-US" dirty="0"/>
              <a:t>c</a:t>
            </a:r>
            <a:r>
              <a:rPr lang="en-DE" dirty="0"/>
              <a:t>t</a:t>
            </a:r>
            <a:r>
              <a:rPr lang="en-US" dirty="0" err="1"/>
              <a:t>i</a:t>
            </a:r>
            <a:r>
              <a:rPr lang="en-DE" dirty="0"/>
              <a:t>on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308C9F-67F6-478A-A4D3-C90EFE6FA14F}"/>
              </a:ext>
            </a:extLst>
          </p:cNvPr>
          <p:cNvSpPr/>
          <p:nvPr/>
        </p:nvSpPr>
        <p:spPr>
          <a:xfrm>
            <a:off x="8724550" y="2768367"/>
            <a:ext cx="3222776" cy="20301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DE" dirty="0"/>
              <a:t>e</a:t>
            </a:r>
            <a:r>
              <a:rPr lang="en-US" dirty="0"/>
              <a:t>c</a:t>
            </a:r>
            <a:r>
              <a:rPr lang="en-DE" dirty="0"/>
              <a:t>t</a:t>
            </a:r>
            <a:r>
              <a:rPr lang="en-US" dirty="0" err="1"/>
              <a:t>i</a:t>
            </a:r>
            <a:r>
              <a:rPr lang="en-DE" dirty="0"/>
              <a:t>o</a:t>
            </a:r>
            <a:r>
              <a:rPr lang="en-US" dirty="0"/>
              <a:t>n</a:t>
            </a:r>
            <a:r>
              <a:rPr lang="en-DE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289659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Serkan Atay</dc:creator>
  <cp:lastModifiedBy>Serkan Atay</cp:lastModifiedBy>
  <cp:revision>12</cp:revision>
  <dcterms:created xsi:type="dcterms:W3CDTF">2020-04-11T16:07:53Z</dcterms:created>
  <dcterms:modified xsi:type="dcterms:W3CDTF">2020-04-13T17:28:06Z</dcterms:modified>
</cp:coreProperties>
</file>