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9"/>
  </p:notesMasterIdLst>
  <p:sldIdLst>
    <p:sldId id="257" r:id="rId3"/>
    <p:sldId id="275" r:id="rId4"/>
    <p:sldId id="261" r:id="rId5"/>
    <p:sldId id="276" r:id="rId6"/>
    <p:sldId id="263" r:id="rId7"/>
    <p:sldId id="27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8598" autoAdjust="0"/>
  </p:normalViewPr>
  <p:slideViewPr>
    <p:cSldViewPr snapToGrid="0">
      <p:cViewPr>
        <p:scale>
          <a:sx n="77" d="100"/>
          <a:sy n="77" d="100"/>
        </p:scale>
        <p:origin x="-1056"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1F8CB2-D733-4CF5-B842-3A1513FF25DA}" type="datetimeFigureOut">
              <a:rPr lang="en-US" smtClean="0"/>
              <a:t>5/21/2018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6304D-E591-4DAF-B9E8-A4E740CA5E71}" type="slidenum">
              <a:rPr lang="en-US" smtClean="0"/>
              <a:t>‹#›</a:t>
            </a:fld>
            <a:endParaRPr lang="en-US"/>
          </a:p>
        </p:txBody>
      </p:sp>
    </p:spTree>
    <p:extLst>
      <p:ext uri="{BB962C8B-B14F-4D97-AF65-F5344CB8AC3E}">
        <p14:creationId xmlns:p14="http://schemas.microsoft.com/office/powerpoint/2010/main" val="600848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6304D-E591-4DAF-B9E8-A4E740CA5E71}" type="slidenum">
              <a:rPr lang="en-US" smtClean="0"/>
              <a:t>5</a:t>
            </a:fld>
            <a:endParaRPr lang="en-US"/>
          </a:p>
        </p:txBody>
      </p:sp>
    </p:spTree>
    <p:extLst>
      <p:ext uri="{BB962C8B-B14F-4D97-AF65-F5344CB8AC3E}">
        <p14:creationId xmlns:p14="http://schemas.microsoft.com/office/powerpoint/2010/main" val="686777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6304D-E591-4DAF-B9E8-A4E740CA5E71}" type="slidenum">
              <a:rPr lang="en-US" smtClean="0"/>
              <a:t>6</a:t>
            </a:fld>
            <a:endParaRPr lang="en-US"/>
          </a:p>
        </p:txBody>
      </p:sp>
    </p:spTree>
    <p:extLst>
      <p:ext uri="{BB962C8B-B14F-4D97-AF65-F5344CB8AC3E}">
        <p14:creationId xmlns:p14="http://schemas.microsoft.com/office/powerpoint/2010/main" val="686777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82220" y="5353963"/>
            <a:ext cx="11631168"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914400" y="1600200"/>
            <a:ext cx="103632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F256863-7C30-46DF-B9AF-34071F7A7FAC}" type="datetime4">
              <a:rPr lang="en-US" smtClean="0"/>
              <a:t>May 21, 2018</a:t>
            </a:fld>
            <a:endParaRPr lang="en-US"/>
          </a:p>
        </p:txBody>
      </p:sp>
      <p:sp>
        <p:nvSpPr>
          <p:cNvPr id="5" name="Footer Placeholder 4"/>
          <p:cNvSpPr>
            <a:spLocks noGrp="1"/>
          </p:cNvSpPr>
          <p:nvPr>
            <p:ph type="ftr" sz="quarter" idx="11"/>
          </p:nvPr>
        </p:nvSpPr>
        <p:spPr/>
        <p:txBody>
          <a:bodyPr/>
          <a:lstStyle/>
          <a:p>
            <a:r>
              <a:rPr lang="en-US" smtClean="0"/>
              <a:t>info@shola.com; www.shola.com </a:t>
            </a:r>
            <a:endParaRPr lang="en-US"/>
          </a:p>
        </p:txBody>
      </p:sp>
      <p:sp>
        <p:nvSpPr>
          <p:cNvPr id="6" name="Slide Number Placeholder 5"/>
          <p:cNvSpPr>
            <a:spLocks noGrp="1"/>
          </p:cNvSpPr>
          <p:nvPr>
            <p:ph type="sldNum" sz="quarter" idx="12"/>
          </p:nvPr>
        </p:nvSpPr>
        <p:spPr/>
        <p:txBody>
          <a:bodyPr/>
          <a:lstStyle/>
          <a:p>
            <a:fld id="{DDB45755-0A14-4647-8EA4-71782B0C02B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328808-8132-4486-860D-A7D871AFA221}" type="datetime4">
              <a:rPr lang="en-US" smtClean="0"/>
              <a:t>May 21, 2018</a:t>
            </a:fld>
            <a:endParaRPr lang="en-US"/>
          </a:p>
        </p:txBody>
      </p:sp>
      <p:sp>
        <p:nvSpPr>
          <p:cNvPr id="5" name="Footer Placeholder 4"/>
          <p:cNvSpPr>
            <a:spLocks noGrp="1"/>
          </p:cNvSpPr>
          <p:nvPr>
            <p:ph type="ftr" sz="quarter" idx="11"/>
          </p:nvPr>
        </p:nvSpPr>
        <p:spPr/>
        <p:txBody>
          <a:bodyPr/>
          <a:lstStyle/>
          <a:p>
            <a:r>
              <a:rPr lang="en-US" smtClean="0"/>
              <a:t>info@shola.com; www.shola.com </a:t>
            </a:r>
            <a:endParaRPr lang="en-US"/>
          </a:p>
        </p:txBody>
      </p:sp>
      <p:sp>
        <p:nvSpPr>
          <p:cNvPr id="6" name="Slide Number Placeholder 5"/>
          <p:cNvSpPr>
            <a:spLocks noGrp="1"/>
          </p:cNvSpPr>
          <p:nvPr>
            <p:ph type="sldNum" sz="quarter" idx="12"/>
          </p:nvPr>
        </p:nvSpPr>
        <p:spPr/>
        <p:txBody>
          <a:bodyPr/>
          <a:lstStyle/>
          <a:p>
            <a:fld id="{DDB45755-0A14-4647-8EA4-71782B0C02B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E871D3A-3242-455C-8EB7-8EA1B53FDF39}" type="datetime4">
              <a:rPr lang="en-US" smtClean="0"/>
              <a:t>May 21, 2018</a:t>
            </a:fld>
            <a:endParaRPr lang="en-US"/>
          </a:p>
        </p:txBody>
      </p:sp>
      <p:sp>
        <p:nvSpPr>
          <p:cNvPr id="5" name="Footer Placeholder 4"/>
          <p:cNvSpPr>
            <a:spLocks noGrp="1"/>
          </p:cNvSpPr>
          <p:nvPr>
            <p:ph type="ftr" sz="quarter" idx="11"/>
          </p:nvPr>
        </p:nvSpPr>
        <p:spPr/>
        <p:txBody>
          <a:bodyPr/>
          <a:lstStyle/>
          <a:p>
            <a:r>
              <a:rPr lang="en-US" smtClean="0"/>
              <a:t>info@shola.com; www.shola.com </a:t>
            </a:r>
            <a:endParaRPr lang="en-US"/>
          </a:p>
        </p:txBody>
      </p:sp>
      <p:sp>
        <p:nvSpPr>
          <p:cNvPr id="6" name="Slide Number Placeholder 5"/>
          <p:cNvSpPr>
            <a:spLocks noGrp="1"/>
          </p:cNvSpPr>
          <p:nvPr>
            <p:ph type="sldNum" sz="quarter" idx="12"/>
          </p:nvPr>
        </p:nvSpPr>
        <p:spPr/>
        <p:txBody>
          <a:bodyPr/>
          <a:lstStyle/>
          <a:p>
            <a:fld id="{DDB45755-0A14-4647-8EA4-71782B0C02B0}" type="slidenum">
              <a:rPr lang="en-US" smtClean="0"/>
              <a:t>‹#›</a:t>
            </a:fld>
            <a:endParaRPr lang="en-US"/>
          </a:p>
        </p:txBody>
      </p:sp>
      <p:grpSp>
        <p:nvGrpSpPr>
          <p:cNvPr id="15" name="Group 14"/>
          <p:cNvGrpSpPr>
            <a:grpSpLocks noChangeAspect="1"/>
          </p:cNvGrpSpPr>
          <p:nvPr/>
        </p:nvGrpSpPr>
        <p:grpSpPr bwMode="hidden">
          <a:xfrm>
            <a:off x="282220" y="714191"/>
            <a:ext cx="11631168"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8839200" y="1447801"/>
            <a:ext cx="27432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1447800"/>
            <a:ext cx="80264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509872" y="0"/>
            <a:ext cx="13243109"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198795" y="-21511"/>
            <a:ext cx="46736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311154" y="2708476"/>
            <a:ext cx="4417807"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6311154" y="4421081"/>
            <a:ext cx="4413071"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318325" y="1516829"/>
            <a:ext cx="2844800" cy="750981"/>
          </a:xfrm>
        </p:spPr>
        <p:txBody>
          <a:bodyPr anchor="b"/>
          <a:lstStyle>
            <a:lvl1pPr algn="l">
              <a:defRPr sz="2400"/>
            </a:lvl1pPr>
          </a:lstStyle>
          <a:p>
            <a:pPr>
              <a:defRPr/>
            </a:pPr>
            <a:fld id="{5C25532D-9BA1-4BDB-AC76-A033A0E8D53D}" type="datetime4">
              <a:rPr lang="en-US" smtClean="0"/>
              <a:t>May 21, 2018</a:t>
            </a:fld>
            <a:endParaRPr lang="en-US"/>
          </a:p>
        </p:txBody>
      </p:sp>
      <p:sp>
        <p:nvSpPr>
          <p:cNvPr id="50" name="Rectangle 49"/>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7071360" y="5719967"/>
            <a:ext cx="3775456" cy="365125"/>
          </a:xfrm>
        </p:spPr>
        <p:txBody>
          <a:bodyPr>
            <a:normAutofit/>
          </a:bodyPr>
          <a:lstStyle>
            <a:lvl1pPr>
              <a:defRPr>
                <a:solidFill>
                  <a:schemeClr val="accent1"/>
                </a:solidFill>
              </a:defRPr>
            </a:lvl1pPr>
          </a:lstStyle>
          <a:p>
            <a:pPr>
              <a:defRPr/>
            </a:pPr>
            <a:r>
              <a:rPr lang="en-US" smtClean="0"/>
              <a:t>info@shola.com; www.shola.com </a:t>
            </a:r>
            <a:endParaRPr lang="en-US"/>
          </a:p>
        </p:txBody>
      </p:sp>
      <p:sp>
        <p:nvSpPr>
          <p:cNvPr id="6" name="Slide Number Placeholder 5"/>
          <p:cNvSpPr>
            <a:spLocks noGrp="1"/>
          </p:cNvSpPr>
          <p:nvPr>
            <p:ph type="sldNum" sz="quarter" idx="12"/>
          </p:nvPr>
        </p:nvSpPr>
        <p:spPr>
          <a:xfrm>
            <a:off x="6198795" y="5719967"/>
            <a:ext cx="858221" cy="365125"/>
          </a:xfrm>
        </p:spPr>
        <p:txBody>
          <a:bodyPr/>
          <a:lstStyle>
            <a:lvl1pPr>
              <a:defRPr>
                <a:solidFill>
                  <a:schemeClr val="accent1"/>
                </a:solidFill>
              </a:defRPr>
            </a:lvl1pPr>
          </a:lstStyle>
          <a:p>
            <a:pPr>
              <a:defRPr/>
            </a:pPr>
            <a:fld id="{72C68720-E1C3-4A8B-B579-86E9C21B3BA9}" type="slidenum">
              <a:rPr lang="en-US" smtClean="0"/>
              <a:pPr>
                <a:defRPr/>
              </a:pPr>
              <a:t>‹#›</a:t>
            </a:fld>
            <a:endParaRPr lang="en-US"/>
          </a:p>
        </p:txBody>
      </p:sp>
      <p:sp>
        <p:nvSpPr>
          <p:cNvPr id="89" name="Rectangle 88"/>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BCC2A764-1030-4094-8758-FBBD7A0F538F}" type="datetime4">
              <a:rPr lang="en-US" smtClean="0"/>
              <a:t>May 21, 2018</a:t>
            </a:fld>
            <a:endParaRPr lang="en-US"/>
          </a:p>
        </p:txBody>
      </p:sp>
      <p:sp>
        <p:nvSpPr>
          <p:cNvPr id="5" name="Footer Placeholder 4"/>
          <p:cNvSpPr>
            <a:spLocks noGrp="1"/>
          </p:cNvSpPr>
          <p:nvPr>
            <p:ph type="ftr" sz="quarter" idx="11"/>
          </p:nvPr>
        </p:nvSpPr>
        <p:spPr/>
        <p:txBody>
          <a:bodyPr/>
          <a:lstStyle/>
          <a:p>
            <a:pPr>
              <a:defRPr/>
            </a:pPr>
            <a:r>
              <a:rPr lang="en-US" smtClean="0"/>
              <a:t>info@shola.com; www.shola.com </a:t>
            </a:r>
            <a:endParaRPr lang="en-US"/>
          </a:p>
        </p:txBody>
      </p:sp>
      <p:sp>
        <p:nvSpPr>
          <p:cNvPr id="6" name="Slide Number Placeholder 5"/>
          <p:cNvSpPr>
            <a:spLocks noGrp="1"/>
          </p:cNvSpPr>
          <p:nvPr>
            <p:ph type="sldNum" sz="quarter" idx="12"/>
          </p:nvPr>
        </p:nvSpPr>
        <p:spPr/>
        <p:txBody>
          <a:bodyPr/>
          <a:lstStyle/>
          <a:p>
            <a:pPr>
              <a:defRPr/>
            </a:pPr>
            <a:fld id="{C0136298-9CEB-4154-A132-0B5FBC511EBA}" type="slidenum">
              <a:rPr lang="en-US" smtClean="0"/>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78194" y="2900830"/>
            <a:ext cx="8849957"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678194" y="4267201"/>
            <a:ext cx="8849956"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0CEFD053-2D1B-41BC-BF01-CBA2A10B65A9}" type="datetime4">
              <a:rPr lang="en-US" smtClean="0"/>
              <a:t>May 21, 2018</a:t>
            </a:fld>
            <a:endParaRPr lang="en-US"/>
          </a:p>
        </p:txBody>
      </p:sp>
      <p:sp>
        <p:nvSpPr>
          <p:cNvPr id="5" name="Footer Placeholder 4"/>
          <p:cNvSpPr>
            <a:spLocks noGrp="1"/>
          </p:cNvSpPr>
          <p:nvPr>
            <p:ph type="ftr" sz="quarter" idx="11"/>
          </p:nvPr>
        </p:nvSpPr>
        <p:spPr/>
        <p:txBody>
          <a:bodyPr/>
          <a:lstStyle/>
          <a:p>
            <a:pPr>
              <a:defRPr/>
            </a:pPr>
            <a:r>
              <a:rPr lang="en-US" smtClean="0"/>
              <a:t>info@shola.com; www.shola.com </a:t>
            </a:r>
            <a:endParaRPr lang="en-US"/>
          </a:p>
        </p:txBody>
      </p:sp>
      <p:sp>
        <p:nvSpPr>
          <p:cNvPr id="6" name="Slide Number Placeholder 5"/>
          <p:cNvSpPr>
            <a:spLocks noGrp="1"/>
          </p:cNvSpPr>
          <p:nvPr>
            <p:ph type="sldNum" sz="quarter" idx="12"/>
          </p:nvPr>
        </p:nvSpPr>
        <p:spPr/>
        <p:txBody>
          <a:bodyPr/>
          <a:lstStyle/>
          <a:p>
            <a:pPr>
              <a:defRPr/>
            </a:pPr>
            <a:fld id="{6DBFC517-B816-42F8-86A0-31FEA074D0C7}" type="slidenum">
              <a:rPr lang="en-US" smtClean="0"/>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pPr>
              <a:defRPr/>
            </a:pPr>
            <a:fld id="{F02A65C0-10AE-4005-AA64-32724D96EDA0}" type="datetime4">
              <a:rPr lang="en-US" smtClean="0"/>
              <a:t>May 21, 2018</a:t>
            </a:fld>
            <a:endParaRPr lang="en-US"/>
          </a:p>
        </p:txBody>
      </p:sp>
      <p:sp>
        <p:nvSpPr>
          <p:cNvPr id="6" name="Footer Placeholder 5"/>
          <p:cNvSpPr>
            <a:spLocks noGrp="1"/>
          </p:cNvSpPr>
          <p:nvPr>
            <p:ph type="ftr" sz="quarter" idx="11"/>
          </p:nvPr>
        </p:nvSpPr>
        <p:spPr/>
        <p:txBody>
          <a:bodyPr/>
          <a:lstStyle/>
          <a:p>
            <a:pPr>
              <a:defRPr/>
            </a:pPr>
            <a:r>
              <a:rPr lang="en-US" smtClean="0"/>
              <a:t>info@shola.com; www.shola.com </a:t>
            </a:r>
            <a:endParaRPr lang="en-US"/>
          </a:p>
        </p:txBody>
      </p:sp>
      <p:sp>
        <p:nvSpPr>
          <p:cNvPr id="7" name="Slide Number Placeholder 6"/>
          <p:cNvSpPr>
            <a:spLocks noGrp="1"/>
          </p:cNvSpPr>
          <p:nvPr>
            <p:ph type="sldNum" sz="quarter" idx="12"/>
          </p:nvPr>
        </p:nvSpPr>
        <p:spPr/>
        <p:txBody>
          <a:bodyPr/>
          <a:lstStyle/>
          <a:p>
            <a:pPr>
              <a:defRPr/>
            </a:pPr>
            <a:fld id="{81C5750F-7578-4BCE-885E-3899165F3ADF}" type="slidenum">
              <a:rPr lang="en-US" smtClean="0"/>
              <a:pPr>
                <a:defRPr/>
              </a:pPr>
              <a:t>‹#›</a:t>
            </a:fld>
            <a:endParaRPr lang="en-US"/>
          </a:p>
        </p:txBody>
      </p:sp>
      <p:sp>
        <p:nvSpPr>
          <p:cNvPr id="9" name="Content Placeholder 8"/>
          <p:cNvSpPr>
            <a:spLocks noGrp="1"/>
          </p:cNvSpPr>
          <p:nvPr>
            <p:ph sz="quarter" idx="13"/>
          </p:nvPr>
        </p:nvSpPr>
        <p:spPr>
          <a:xfrm>
            <a:off x="1389888" y="2313432"/>
            <a:ext cx="4559808"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6193536" y="2313431"/>
            <a:ext cx="4559808"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82815" y="2316009"/>
            <a:ext cx="407619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88961"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82450" y="2316010"/>
            <a:ext cx="4074289"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536"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61314619-3240-4BF8-839F-51BC43F98F98}" type="datetime4">
              <a:rPr lang="en-US" smtClean="0"/>
              <a:t>May 21, 2018</a:t>
            </a:fld>
            <a:endParaRPr lang="en-US"/>
          </a:p>
        </p:txBody>
      </p:sp>
      <p:sp>
        <p:nvSpPr>
          <p:cNvPr id="8" name="Footer Placeholder 7"/>
          <p:cNvSpPr>
            <a:spLocks noGrp="1"/>
          </p:cNvSpPr>
          <p:nvPr>
            <p:ph type="ftr" sz="quarter" idx="11"/>
          </p:nvPr>
        </p:nvSpPr>
        <p:spPr/>
        <p:txBody>
          <a:bodyPr/>
          <a:lstStyle/>
          <a:p>
            <a:pPr>
              <a:defRPr/>
            </a:pPr>
            <a:r>
              <a:rPr lang="en-US" smtClean="0"/>
              <a:t>info@shola.com; www.shola.com </a:t>
            </a:r>
            <a:endParaRPr lang="en-US"/>
          </a:p>
        </p:txBody>
      </p:sp>
      <p:sp>
        <p:nvSpPr>
          <p:cNvPr id="9" name="Slide Number Placeholder 8"/>
          <p:cNvSpPr>
            <a:spLocks noGrp="1"/>
          </p:cNvSpPr>
          <p:nvPr>
            <p:ph type="sldNum" sz="quarter" idx="12"/>
          </p:nvPr>
        </p:nvSpPr>
        <p:spPr/>
        <p:txBody>
          <a:bodyPr/>
          <a:lstStyle/>
          <a:p>
            <a:pPr>
              <a:defRPr/>
            </a:pPr>
            <a:fld id="{E3D51636-BCD8-491A-8453-B3AD81E4EA6F}" type="slidenum">
              <a:rPr lang="en-US" smtClean="0"/>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8D0F31D8-202E-4FD4-8D7D-E8CFAD80F7AB}" type="datetime4">
              <a:rPr lang="en-US" smtClean="0"/>
              <a:t>May 21, 2018</a:t>
            </a:fld>
            <a:endParaRPr lang="en-US"/>
          </a:p>
        </p:txBody>
      </p:sp>
      <p:sp>
        <p:nvSpPr>
          <p:cNvPr id="4" name="Footer Placeholder 3"/>
          <p:cNvSpPr>
            <a:spLocks noGrp="1"/>
          </p:cNvSpPr>
          <p:nvPr>
            <p:ph type="ftr" sz="quarter" idx="11"/>
          </p:nvPr>
        </p:nvSpPr>
        <p:spPr/>
        <p:txBody>
          <a:bodyPr/>
          <a:lstStyle/>
          <a:p>
            <a:pPr>
              <a:defRPr/>
            </a:pPr>
            <a:r>
              <a:rPr lang="en-US" smtClean="0"/>
              <a:t>info@shola.com; www.shola.com </a:t>
            </a:r>
            <a:endParaRPr lang="en-US"/>
          </a:p>
        </p:txBody>
      </p:sp>
      <p:sp>
        <p:nvSpPr>
          <p:cNvPr id="5" name="Slide Number Placeholder 4"/>
          <p:cNvSpPr>
            <a:spLocks noGrp="1"/>
          </p:cNvSpPr>
          <p:nvPr>
            <p:ph type="sldNum" sz="quarter" idx="12"/>
          </p:nvPr>
        </p:nvSpPr>
        <p:spPr/>
        <p:txBody>
          <a:bodyPr/>
          <a:lstStyle/>
          <a:p>
            <a:pPr>
              <a:defRPr/>
            </a:pPr>
            <a:fld id="{7354E9DE-14CA-4D60-8CC3-1F7BA74AC14C}" type="slidenum">
              <a:rPr lang="en-US" smtClean="0"/>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F77D544E-FE41-4892-9438-A4F8F15A0059}" type="datetime4">
              <a:rPr lang="en-US" smtClean="0"/>
              <a:t>May 21, 2018</a:t>
            </a:fld>
            <a:endParaRPr lang="en-US"/>
          </a:p>
        </p:txBody>
      </p:sp>
      <p:sp>
        <p:nvSpPr>
          <p:cNvPr id="3" name="Footer Placeholder 2"/>
          <p:cNvSpPr>
            <a:spLocks noGrp="1"/>
          </p:cNvSpPr>
          <p:nvPr>
            <p:ph type="ftr" sz="quarter" idx="11"/>
          </p:nvPr>
        </p:nvSpPr>
        <p:spPr/>
        <p:txBody>
          <a:bodyPr/>
          <a:lstStyle/>
          <a:p>
            <a:pPr>
              <a:defRPr/>
            </a:pPr>
            <a:r>
              <a:rPr lang="en-US" smtClean="0"/>
              <a:t>info@shola.com; www.shola.com </a:t>
            </a:r>
            <a:endParaRPr lang="en-US"/>
          </a:p>
        </p:txBody>
      </p:sp>
      <p:sp>
        <p:nvSpPr>
          <p:cNvPr id="4" name="Slide Number Placeholder 3"/>
          <p:cNvSpPr>
            <a:spLocks noGrp="1"/>
          </p:cNvSpPr>
          <p:nvPr>
            <p:ph type="sldNum" sz="quarter" idx="12"/>
          </p:nvPr>
        </p:nvSpPr>
        <p:spPr/>
        <p:txBody>
          <a:bodyPr/>
          <a:lstStyle/>
          <a:p>
            <a:pPr>
              <a:defRPr/>
            </a:pPr>
            <a:fld id="{450D3857-F29B-48FB-95D1-3C61D66AF236}" type="slidenum">
              <a:rPr lang="en-US" smtClean="0"/>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pPr>
              <a:defRPr/>
            </a:pPr>
            <a:fld id="{A5C8DE2D-6124-4A56-9365-063367E81087}" type="datetime4">
              <a:rPr lang="en-US" smtClean="0"/>
              <a:t>May 21, 2018</a:t>
            </a:fld>
            <a:endParaRPr lang="en-US"/>
          </a:p>
        </p:txBody>
      </p:sp>
      <p:sp>
        <p:nvSpPr>
          <p:cNvPr id="7" name="Slide Number Placeholder 6"/>
          <p:cNvSpPr>
            <a:spLocks noGrp="1"/>
          </p:cNvSpPr>
          <p:nvPr>
            <p:ph type="sldNum" sz="quarter" idx="12"/>
          </p:nvPr>
        </p:nvSpPr>
        <p:spPr/>
        <p:txBody>
          <a:bodyPr/>
          <a:lstStyle/>
          <a:p>
            <a:pPr>
              <a:defRPr/>
            </a:pPr>
            <a:fld id="{6160B5B9-22AE-4120-AEFF-7CE052617334}" type="slidenum">
              <a:rPr lang="en-US" smtClean="0"/>
              <a:pPr>
                <a:defRPr/>
              </a:pPr>
              <a:t>‹#›</a:t>
            </a:fld>
            <a:endParaRPr lang="en-US"/>
          </a:p>
        </p:txBody>
      </p:sp>
      <p:sp>
        <p:nvSpPr>
          <p:cNvPr id="58" name="Rectangle 57"/>
          <p:cNvSpPr/>
          <p:nvPr/>
        </p:nvSpPr>
        <p:spPr>
          <a:xfrm>
            <a:off x="1207429" y="601884"/>
            <a:ext cx="4749676"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527859" y="856527"/>
            <a:ext cx="4120587"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6188597" y="5724836"/>
            <a:ext cx="4658219" cy="365125"/>
          </a:xfrm>
        </p:spPr>
        <p:txBody>
          <a:bodyPr>
            <a:normAutofit/>
          </a:bodyPr>
          <a:lstStyle/>
          <a:p>
            <a:pPr>
              <a:defRPr/>
            </a:pPr>
            <a:r>
              <a:rPr lang="en-US" smtClean="0"/>
              <a:t>info@shola.com; www.shola.com </a:t>
            </a:r>
            <a:endParaRPr lang="en-US"/>
          </a:p>
        </p:txBody>
      </p:sp>
      <p:sp>
        <p:nvSpPr>
          <p:cNvPr id="2" name="Title 1"/>
          <p:cNvSpPr>
            <a:spLocks noGrp="1"/>
          </p:cNvSpPr>
          <p:nvPr>
            <p:ph type="title"/>
          </p:nvPr>
        </p:nvSpPr>
        <p:spPr>
          <a:xfrm>
            <a:off x="6319777" y="2657435"/>
            <a:ext cx="4406096"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6315456" y="4136994"/>
            <a:ext cx="4398379"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F17BF7-A505-436E-8066-7A568D3B64DE}" type="datetime4">
              <a:rPr lang="en-US" smtClean="0"/>
              <a:t>May 21, 2018</a:t>
            </a:fld>
            <a:endParaRPr lang="en-US"/>
          </a:p>
        </p:txBody>
      </p:sp>
      <p:sp>
        <p:nvSpPr>
          <p:cNvPr id="5" name="Footer Placeholder 4"/>
          <p:cNvSpPr>
            <a:spLocks noGrp="1"/>
          </p:cNvSpPr>
          <p:nvPr>
            <p:ph type="ftr" sz="quarter" idx="11"/>
          </p:nvPr>
        </p:nvSpPr>
        <p:spPr/>
        <p:txBody>
          <a:bodyPr/>
          <a:lstStyle/>
          <a:p>
            <a:r>
              <a:rPr lang="en-US" smtClean="0"/>
              <a:t>info@shola.com; www.shola.com </a:t>
            </a:r>
            <a:endParaRPr lang="en-US"/>
          </a:p>
        </p:txBody>
      </p:sp>
      <p:sp>
        <p:nvSpPr>
          <p:cNvPr id="6" name="Slide Number Placeholder 5"/>
          <p:cNvSpPr>
            <a:spLocks noGrp="1"/>
          </p:cNvSpPr>
          <p:nvPr>
            <p:ph type="sldNum" sz="quarter" idx="12"/>
          </p:nvPr>
        </p:nvSpPr>
        <p:spPr/>
        <p:txBody>
          <a:bodyPr/>
          <a:lstStyle/>
          <a:p>
            <a:fld id="{DDB45755-0A14-4647-8EA4-71782B0C02B0}"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1207429" y="601884"/>
            <a:ext cx="4749676"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12565" y="2660904"/>
            <a:ext cx="4401312"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340278" y="693795"/>
            <a:ext cx="4479497"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312841" y="4133089"/>
            <a:ext cx="4400764"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51F386E9-110B-4DAE-BA7C-95B707D05AD2}" type="datetime4">
              <a:rPr lang="en-US" smtClean="0"/>
              <a:t>May 21, 2018</a:t>
            </a:fld>
            <a:endParaRPr lang="en-US"/>
          </a:p>
        </p:txBody>
      </p:sp>
      <p:sp>
        <p:nvSpPr>
          <p:cNvPr id="6" name="Footer Placeholder 5"/>
          <p:cNvSpPr>
            <a:spLocks noGrp="1"/>
          </p:cNvSpPr>
          <p:nvPr>
            <p:ph type="ftr" sz="quarter" idx="11"/>
          </p:nvPr>
        </p:nvSpPr>
        <p:spPr>
          <a:xfrm>
            <a:off x="6188597" y="5724836"/>
            <a:ext cx="4658219" cy="365125"/>
          </a:xfrm>
        </p:spPr>
        <p:txBody>
          <a:bodyPr>
            <a:normAutofit/>
          </a:bodyPr>
          <a:lstStyle/>
          <a:p>
            <a:pPr>
              <a:defRPr/>
            </a:pPr>
            <a:r>
              <a:rPr lang="en-US" smtClean="0"/>
              <a:t>info@shola.com; www.shola.com </a:t>
            </a:r>
            <a:endParaRPr lang="en-US"/>
          </a:p>
        </p:txBody>
      </p:sp>
      <p:sp>
        <p:nvSpPr>
          <p:cNvPr id="7" name="Slide Number Placeholder 6"/>
          <p:cNvSpPr>
            <a:spLocks noGrp="1"/>
          </p:cNvSpPr>
          <p:nvPr>
            <p:ph type="sldNum" sz="quarter" idx="12"/>
          </p:nvPr>
        </p:nvSpPr>
        <p:spPr/>
        <p:txBody>
          <a:bodyPr/>
          <a:lstStyle/>
          <a:p>
            <a:pPr>
              <a:defRPr/>
            </a:pPr>
            <a:fld id="{CEA551DE-F1AB-4A8B-850F-73DCADD66E04}" type="slidenum">
              <a:rPr lang="en-US" smtClean="0"/>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62F2B6BD-F2AB-4855-97DB-E906CA822DD8}" type="datetime4">
              <a:rPr lang="en-US" smtClean="0"/>
              <a:t>May 21, 2018</a:t>
            </a:fld>
            <a:endParaRPr lang="en-US"/>
          </a:p>
        </p:txBody>
      </p:sp>
      <p:sp>
        <p:nvSpPr>
          <p:cNvPr id="5" name="Footer Placeholder 4"/>
          <p:cNvSpPr>
            <a:spLocks noGrp="1"/>
          </p:cNvSpPr>
          <p:nvPr>
            <p:ph type="ftr" sz="quarter" idx="11"/>
          </p:nvPr>
        </p:nvSpPr>
        <p:spPr/>
        <p:txBody>
          <a:bodyPr/>
          <a:lstStyle/>
          <a:p>
            <a:pPr>
              <a:defRPr/>
            </a:pPr>
            <a:r>
              <a:rPr lang="en-US" smtClean="0"/>
              <a:t>info@shola.com; www.shola.com </a:t>
            </a:r>
            <a:endParaRPr lang="en-US"/>
          </a:p>
        </p:txBody>
      </p:sp>
      <p:sp>
        <p:nvSpPr>
          <p:cNvPr id="6" name="Slide Number Placeholder 5"/>
          <p:cNvSpPr>
            <a:spLocks noGrp="1"/>
          </p:cNvSpPr>
          <p:nvPr>
            <p:ph type="sldNum" sz="quarter" idx="12"/>
          </p:nvPr>
        </p:nvSpPr>
        <p:spPr/>
        <p:txBody>
          <a:bodyPr/>
          <a:lstStyle/>
          <a:p>
            <a:pPr>
              <a:defRPr/>
            </a:pPr>
            <a:fld id="{75FB6C7C-A87B-42C1-86CF-B444CB1808EC}" type="slidenum">
              <a:rPr lang="en-US" smtClean="0"/>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030147"/>
            <a:ext cx="1979271"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404395" y="1030147"/>
            <a:ext cx="7231605"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06E8D76A-7AFF-4CA3-B9E1-2E147DA0D3E9}" type="datetime4">
              <a:rPr lang="en-US" smtClean="0"/>
              <a:t>May 21, 2018</a:t>
            </a:fld>
            <a:endParaRPr lang="en-US"/>
          </a:p>
        </p:txBody>
      </p:sp>
      <p:sp>
        <p:nvSpPr>
          <p:cNvPr id="5" name="Footer Placeholder 4"/>
          <p:cNvSpPr>
            <a:spLocks noGrp="1"/>
          </p:cNvSpPr>
          <p:nvPr>
            <p:ph type="ftr" sz="quarter" idx="11"/>
          </p:nvPr>
        </p:nvSpPr>
        <p:spPr/>
        <p:txBody>
          <a:bodyPr/>
          <a:lstStyle/>
          <a:p>
            <a:pPr>
              <a:defRPr/>
            </a:pPr>
            <a:r>
              <a:rPr lang="en-US" smtClean="0"/>
              <a:t>info@shola.com; www.shola.com </a:t>
            </a:r>
            <a:endParaRPr lang="en-US"/>
          </a:p>
        </p:txBody>
      </p:sp>
      <p:sp>
        <p:nvSpPr>
          <p:cNvPr id="6" name="Slide Number Placeholder 5"/>
          <p:cNvSpPr>
            <a:spLocks noGrp="1"/>
          </p:cNvSpPr>
          <p:nvPr>
            <p:ph type="sldNum" sz="quarter" idx="12"/>
          </p:nvPr>
        </p:nvSpPr>
        <p:spPr/>
        <p:txBody>
          <a:bodyPr/>
          <a:lstStyle/>
          <a:p>
            <a:pPr>
              <a:defRPr/>
            </a:pPr>
            <a:fld id="{BD92FF53-453E-46A5-89F1-4883E1AB82A5}"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228600"/>
            <a:ext cx="11594592"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8063251" y="4203592"/>
            <a:ext cx="383523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3492427" y="4075290"/>
            <a:ext cx="7392687"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3771637" y="4087562"/>
            <a:ext cx="729064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7479319" y="4074175"/>
            <a:ext cx="4410667"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82220" y="4058555"/>
            <a:ext cx="11631168"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20043" y="2463560"/>
            <a:ext cx="103632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823153" y="1437449"/>
            <a:ext cx="8556979"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580074-416A-42FC-8073-CB4D6F1A5EFA}" type="datetime4">
              <a:rPr lang="en-US" smtClean="0"/>
              <a:t>May 21, 2018</a:t>
            </a:fld>
            <a:endParaRPr lang="en-US"/>
          </a:p>
        </p:txBody>
      </p:sp>
      <p:sp>
        <p:nvSpPr>
          <p:cNvPr id="5" name="Footer Placeholder 4"/>
          <p:cNvSpPr>
            <a:spLocks noGrp="1"/>
          </p:cNvSpPr>
          <p:nvPr>
            <p:ph type="ftr" sz="quarter" idx="11"/>
          </p:nvPr>
        </p:nvSpPr>
        <p:spPr/>
        <p:txBody>
          <a:bodyPr/>
          <a:lstStyle/>
          <a:p>
            <a:r>
              <a:rPr lang="en-US" smtClean="0"/>
              <a:t>info@shola.com; www.shola.com </a:t>
            </a:r>
            <a:endParaRPr lang="en-US"/>
          </a:p>
        </p:txBody>
      </p:sp>
      <p:sp>
        <p:nvSpPr>
          <p:cNvPr id="6" name="Slide Number Placeholder 5"/>
          <p:cNvSpPr>
            <a:spLocks noGrp="1"/>
          </p:cNvSpPr>
          <p:nvPr>
            <p:ph type="sldNum" sz="quarter" idx="12"/>
          </p:nvPr>
        </p:nvSpPr>
        <p:spPr/>
        <p:txBody>
          <a:bodyPr/>
          <a:lstStyle/>
          <a:p>
            <a:fld id="{DDB45755-0A14-4647-8EA4-71782B0C02B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8EB2BE3D-CD04-4D8E-ABC4-3077070BC398}" type="datetime4">
              <a:rPr lang="en-US" smtClean="0"/>
              <a:t>May 21, 2018</a:t>
            </a:fld>
            <a:endParaRPr lang="en-US"/>
          </a:p>
        </p:txBody>
      </p:sp>
      <p:sp>
        <p:nvSpPr>
          <p:cNvPr id="6" name="Footer Placeholder 5"/>
          <p:cNvSpPr>
            <a:spLocks noGrp="1"/>
          </p:cNvSpPr>
          <p:nvPr>
            <p:ph type="ftr" sz="quarter" idx="11"/>
          </p:nvPr>
        </p:nvSpPr>
        <p:spPr/>
        <p:txBody>
          <a:bodyPr/>
          <a:lstStyle/>
          <a:p>
            <a:r>
              <a:rPr lang="en-US" smtClean="0"/>
              <a:t>info@shola.com; www.shola.com </a:t>
            </a:r>
            <a:endParaRPr lang="en-US"/>
          </a:p>
        </p:txBody>
      </p:sp>
      <p:sp>
        <p:nvSpPr>
          <p:cNvPr id="7" name="Slide Number Placeholder 6"/>
          <p:cNvSpPr>
            <a:spLocks noGrp="1"/>
          </p:cNvSpPr>
          <p:nvPr>
            <p:ph type="sldNum" sz="quarter" idx="12"/>
          </p:nvPr>
        </p:nvSpPr>
        <p:spPr/>
        <p:txBody>
          <a:bodyPr/>
          <a:lstStyle/>
          <a:p>
            <a:fld id="{DDB45755-0A14-4647-8EA4-71782B0C02B0}" type="slidenum">
              <a:rPr lang="en-US" smtClean="0"/>
              <a:t>‹#›</a:t>
            </a:fld>
            <a:endParaRPr lang="en-US"/>
          </a:p>
        </p:txBody>
      </p:sp>
      <p:sp>
        <p:nvSpPr>
          <p:cNvPr id="9" name="Content Placeholder 8"/>
          <p:cNvSpPr>
            <a:spLocks noGrp="1"/>
          </p:cNvSpPr>
          <p:nvPr>
            <p:ph sz="quarter" idx="13"/>
          </p:nvPr>
        </p:nvSpPr>
        <p:spPr>
          <a:xfrm>
            <a:off x="902207" y="2679192"/>
            <a:ext cx="5096256"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6193536" y="2679192"/>
            <a:ext cx="5096256"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02208" y="2678114"/>
            <a:ext cx="5096256"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03110" y="3429001"/>
            <a:ext cx="5093407"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7600" y="2678113"/>
            <a:ext cx="5096256"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7" y="3429001"/>
            <a:ext cx="5096256"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CD7B579-2764-4CA4-AB46-4509FFE24145}" type="datetime4">
              <a:rPr lang="en-US" smtClean="0"/>
              <a:t>May 21, 2018</a:t>
            </a:fld>
            <a:endParaRPr lang="en-US"/>
          </a:p>
        </p:txBody>
      </p:sp>
      <p:sp>
        <p:nvSpPr>
          <p:cNvPr id="8" name="Footer Placeholder 7"/>
          <p:cNvSpPr>
            <a:spLocks noGrp="1"/>
          </p:cNvSpPr>
          <p:nvPr>
            <p:ph type="ftr" sz="quarter" idx="11"/>
          </p:nvPr>
        </p:nvSpPr>
        <p:spPr/>
        <p:txBody>
          <a:bodyPr/>
          <a:lstStyle/>
          <a:p>
            <a:r>
              <a:rPr lang="en-US" smtClean="0"/>
              <a:t>info@shola.com; www.shola.com </a:t>
            </a:r>
            <a:endParaRPr lang="en-US"/>
          </a:p>
        </p:txBody>
      </p:sp>
      <p:sp>
        <p:nvSpPr>
          <p:cNvPr id="9" name="Slide Number Placeholder 8"/>
          <p:cNvSpPr>
            <a:spLocks noGrp="1"/>
          </p:cNvSpPr>
          <p:nvPr>
            <p:ph type="sldNum" sz="quarter" idx="12"/>
          </p:nvPr>
        </p:nvSpPr>
        <p:spPr/>
        <p:txBody>
          <a:bodyPr/>
          <a:lstStyle/>
          <a:p>
            <a:fld id="{DDB45755-0A14-4647-8EA4-71782B0C02B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4A6344-827F-4511-8CA5-0E86AAE9E049}" type="datetime4">
              <a:rPr lang="en-US" smtClean="0"/>
              <a:t>May 21, 2018</a:t>
            </a:fld>
            <a:endParaRPr lang="en-US"/>
          </a:p>
        </p:txBody>
      </p:sp>
      <p:sp>
        <p:nvSpPr>
          <p:cNvPr id="4" name="Footer Placeholder 3"/>
          <p:cNvSpPr>
            <a:spLocks noGrp="1"/>
          </p:cNvSpPr>
          <p:nvPr>
            <p:ph type="ftr" sz="quarter" idx="11"/>
          </p:nvPr>
        </p:nvSpPr>
        <p:spPr/>
        <p:txBody>
          <a:bodyPr/>
          <a:lstStyle/>
          <a:p>
            <a:r>
              <a:rPr lang="en-US" smtClean="0"/>
              <a:t>info@shola.com; www.shola.com </a:t>
            </a:r>
            <a:endParaRPr lang="en-US"/>
          </a:p>
        </p:txBody>
      </p:sp>
      <p:sp>
        <p:nvSpPr>
          <p:cNvPr id="5" name="Slide Number Placeholder 4"/>
          <p:cNvSpPr>
            <a:spLocks noGrp="1"/>
          </p:cNvSpPr>
          <p:nvPr>
            <p:ph type="sldNum" sz="quarter" idx="12"/>
          </p:nvPr>
        </p:nvSpPr>
        <p:spPr/>
        <p:txBody>
          <a:bodyPr/>
          <a:lstStyle/>
          <a:p>
            <a:fld id="{DDB45755-0A14-4647-8EA4-71782B0C02B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82220" y="714191"/>
            <a:ext cx="11631168"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DB4AD136-6BC5-40D9-B9EB-55BAB40D7A38}" type="datetime4">
              <a:rPr lang="en-US" smtClean="0"/>
              <a:t>May 21, 2018</a:t>
            </a:fld>
            <a:endParaRPr lang="en-US"/>
          </a:p>
        </p:txBody>
      </p:sp>
      <p:sp>
        <p:nvSpPr>
          <p:cNvPr id="3" name="Footer Placeholder 2"/>
          <p:cNvSpPr>
            <a:spLocks noGrp="1"/>
          </p:cNvSpPr>
          <p:nvPr>
            <p:ph type="ftr" sz="quarter" idx="11"/>
          </p:nvPr>
        </p:nvSpPr>
        <p:spPr/>
        <p:txBody>
          <a:bodyPr/>
          <a:lstStyle/>
          <a:p>
            <a:r>
              <a:rPr lang="en-US" smtClean="0"/>
              <a:t>info@shola.com; www.shola.com </a:t>
            </a:r>
            <a:endParaRPr lang="en-US"/>
          </a:p>
        </p:txBody>
      </p:sp>
      <p:sp>
        <p:nvSpPr>
          <p:cNvPr id="4" name="Slide Number Placeholder 3"/>
          <p:cNvSpPr>
            <a:spLocks noGrp="1"/>
          </p:cNvSpPr>
          <p:nvPr>
            <p:ph type="sldNum" sz="quarter" idx="12"/>
          </p:nvPr>
        </p:nvSpPr>
        <p:spPr/>
        <p:txBody>
          <a:bodyPr/>
          <a:lstStyle/>
          <a:p>
            <a:fld id="{DDB45755-0A14-4647-8EA4-71782B0C02B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722A446-2228-444B-BDE1-D0FD04320127}" type="datetime4">
              <a:rPr lang="en-US" smtClean="0"/>
              <a:t>May 21, 2018</a:t>
            </a:fld>
            <a:endParaRPr lang="en-US"/>
          </a:p>
        </p:txBody>
      </p:sp>
      <p:sp>
        <p:nvSpPr>
          <p:cNvPr id="6" name="Footer Placeholder 5"/>
          <p:cNvSpPr>
            <a:spLocks noGrp="1"/>
          </p:cNvSpPr>
          <p:nvPr>
            <p:ph type="ftr" sz="quarter" idx="11"/>
          </p:nvPr>
        </p:nvSpPr>
        <p:spPr/>
        <p:txBody>
          <a:bodyPr/>
          <a:lstStyle/>
          <a:p>
            <a:r>
              <a:rPr lang="en-US" smtClean="0"/>
              <a:t>info@shola.com; www.shola.com </a:t>
            </a:r>
            <a:endParaRPr lang="en-US"/>
          </a:p>
        </p:txBody>
      </p:sp>
      <p:sp>
        <p:nvSpPr>
          <p:cNvPr id="7" name="Slide Number Placeholder 6"/>
          <p:cNvSpPr>
            <a:spLocks noGrp="1"/>
          </p:cNvSpPr>
          <p:nvPr>
            <p:ph type="sldNum" sz="quarter" idx="12"/>
          </p:nvPr>
        </p:nvSpPr>
        <p:spPr/>
        <p:txBody>
          <a:bodyPr/>
          <a:lstStyle/>
          <a:p>
            <a:fld id="{DDB45755-0A14-4647-8EA4-71782B0C02B0}" type="slidenum">
              <a:rPr lang="en-US" smtClean="0"/>
              <a:t>‹#›</a:t>
            </a:fld>
            <a:endParaRPr lang="en-US"/>
          </a:p>
        </p:txBody>
      </p:sp>
      <p:sp>
        <p:nvSpPr>
          <p:cNvPr id="4" name="Text Placeholder 3"/>
          <p:cNvSpPr>
            <a:spLocks noGrp="1"/>
          </p:cNvSpPr>
          <p:nvPr>
            <p:ph type="body" sz="half" idx="2"/>
          </p:nvPr>
        </p:nvSpPr>
        <p:spPr>
          <a:xfrm>
            <a:off x="1219200" y="3581401"/>
            <a:ext cx="44704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82220" y="714191"/>
            <a:ext cx="11631168"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1219200" y="2286000"/>
            <a:ext cx="44704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02616" y="1828800"/>
            <a:ext cx="5205435"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82220" y="5353963"/>
            <a:ext cx="11631168"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6498874" y="338667"/>
            <a:ext cx="5083527"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491112" y="2785533"/>
            <a:ext cx="5091289"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7E0BC-C8B0-4458-A0D9-197834382D74}" type="datetime4">
              <a:rPr lang="en-US" smtClean="0"/>
              <a:t>May 21, 2018</a:t>
            </a:fld>
            <a:endParaRPr lang="en-US"/>
          </a:p>
        </p:txBody>
      </p:sp>
      <p:sp>
        <p:nvSpPr>
          <p:cNvPr id="6" name="Footer Placeholder 5"/>
          <p:cNvSpPr>
            <a:spLocks noGrp="1"/>
          </p:cNvSpPr>
          <p:nvPr>
            <p:ph type="ftr" sz="quarter" idx="11"/>
          </p:nvPr>
        </p:nvSpPr>
        <p:spPr/>
        <p:txBody>
          <a:bodyPr/>
          <a:lstStyle/>
          <a:p>
            <a:r>
              <a:rPr lang="en-US" smtClean="0"/>
              <a:t>info@shola.com; www.shola.com </a:t>
            </a:r>
            <a:endParaRPr lang="en-US"/>
          </a:p>
        </p:txBody>
      </p:sp>
      <p:sp>
        <p:nvSpPr>
          <p:cNvPr id="7" name="Slide Number Placeholder 6"/>
          <p:cNvSpPr>
            <a:spLocks noGrp="1"/>
          </p:cNvSpPr>
          <p:nvPr>
            <p:ph type="sldNum" sz="quarter" idx="12"/>
          </p:nvPr>
        </p:nvSpPr>
        <p:spPr/>
        <p:txBody>
          <a:bodyPr/>
          <a:lstStyle/>
          <a:p>
            <a:fld id="{DDB45755-0A14-4647-8EA4-71782B0C02B0}" type="slidenum">
              <a:rPr lang="en-US" smtClean="0"/>
              <a:t>‹#›</a:t>
            </a:fld>
            <a:endParaRPr lang="en-US"/>
          </a:p>
        </p:txBody>
      </p:sp>
      <p:sp>
        <p:nvSpPr>
          <p:cNvPr id="3" name="Picture Placeholder 2"/>
          <p:cNvSpPr>
            <a:spLocks noGrp="1"/>
          </p:cNvSpPr>
          <p:nvPr>
            <p:ph type="pic" idx="1"/>
          </p:nvPr>
        </p:nvSpPr>
        <p:spPr>
          <a:xfrm>
            <a:off x="1117600" y="1371600"/>
            <a:ext cx="475488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304800" y="228600"/>
            <a:ext cx="11594592"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82220" y="1679429"/>
            <a:ext cx="11631168"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609600" y="338328"/>
            <a:ext cx="109728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6884896" y="6250165"/>
            <a:ext cx="5048920" cy="365125"/>
          </a:xfrm>
          <a:prstGeom prst="rect">
            <a:avLst/>
          </a:prstGeom>
        </p:spPr>
        <p:txBody>
          <a:bodyPr vert="horz" lIns="91440" tIns="45720" rIns="91440" bIns="45720" rtlCol="0" anchor="ctr"/>
          <a:lstStyle>
            <a:lvl1pPr algn="r">
              <a:defRPr sz="1000">
                <a:solidFill>
                  <a:schemeClr val="tx2"/>
                </a:solidFill>
              </a:defRPr>
            </a:lvl1pPr>
          </a:lstStyle>
          <a:p>
            <a:fld id="{1B5E3743-EA02-481E-BBF0-9218D1E0B210}" type="datetime4">
              <a:rPr lang="en-US" smtClean="0"/>
              <a:t>May 21, 2018</a:t>
            </a:fld>
            <a:endParaRPr lang="en-US"/>
          </a:p>
        </p:txBody>
      </p:sp>
      <p:sp>
        <p:nvSpPr>
          <p:cNvPr id="5" name="Footer Placeholder 4"/>
          <p:cNvSpPr>
            <a:spLocks noGrp="1"/>
          </p:cNvSpPr>
          <p:nvPr>
            <p:ph type="ftr" sz="quarter" idx="3"/>
          </p:nvPr>
        </p:nvSpPr>
        <p:spPr>
          <a:xfrm>
            <a:off x="258185" y="6250165"/>
            <a:ext cx="5048921" cy="365125"/>
          </a:xfrm>
          <a:prstGeom prst="rect">
            <a:avLst/>
          </a:prstGeom>
        </p:spPr>
        <p:txBody>
          <a:bodyPr vert="horz" lIns="91440" tIns="45720" rIns="91440" bIns="45720" rtlCol="0" anchor="ctr"/>
          <a:lstStyle>
            <a:lvl1pPr algn="l">
              <a:defRPr sz="1000">
                <a:solidFill>
                  <a:schemeClr val="tx2"/>
                </a:solidFill>
              </a:defRPr>
            </a:lvl1pPr>
          </a:lstStyle>
          <a:p>
            <a:r>
              <a:rPr lang="en-US" smtClean="0"/>
              <a:t>info@shola.com; www.shola.com </a:t>
            </a:r>
            <a:endParaRPr lang="en-US"/>
          </a:p>
        </p:txBody>
      </p:sp>
      <p:sp>
        <p:nvSpPr>
          <p:cNvPr id="6" name="Slide Number Placeholder 5"/>
          <p:cNvSpPr>
            <a:spLocks noGrp="1"/>
          </p:cNvSpPr>
          <p:nvPr>
            <p:ph type="sldNum" sz="quarter" idx="4"/>
          </p:nvPr>
        </p:nvSpPr>
        <p:spPr>
          <a:xfrm>
            <a:off x="5321451" y="6250164"/>
            <a:ext cx="1549101" cy="365125"/>
          </a:xfrm>
          <a:prstGeom prst="rect">
            <a:avLst/>
          </a:prstGeom>
        </p:spPr>
        <p:txBody>
          <a:bodyPr vert="horz" lIns="91440" tIns="45720" rIns="91440" bIns="45720" rtlCol="0" anchor="ctr"/>
          <a:lstStyle>
            <a:lvl1pPr algn="ctr">
              <a:defRPr sz="1000">
                <a:solidFill>
                  <a:schemeClr val="tx2"/>
                </a:solidFill>
              </a:defRPr>
            </a:lvl1pPr>
          </a:lstStyle>
          <a:p>
            <a:fld id="{DDB45755-0A14-4647-8EA4-71782B0C02B0}" type="slidenum">
              <a:rPr lang="en-US" smtClean="0"/>
              <a:t>‹#›</a:t>
            </a:fld>
            <a:endParaRPr lang="en-US"/>
          </a:p>
        </p:txBody>
      </p:sp>
      <p:sp>
        <p:nvSpPr>
          <p:cNvPr id="3" name="Text Placeholder 2"/>
          <p:cNvSpPr>
            <a:spLocks noGrp="1"/>
          </p:cNvSpPr>
          <p:nvPr>
            <p:ph type="body" idx="1"/>
          </p:nvPr>
        </p:nvSpPr>
        <p:spPr>
          <a:xfrm>
            <a:off x="1162757" y="2675467"/>
            <a:ext cx="9877777"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406400" y="0"/>
            <a:ext cx="13243109"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609600" y="333488"/>
            <a:ext cx="109728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6081656" y="-21511"/>
            <a:ext cx="4905488"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391320" y="1027664"/>
            <a:ext cx="9366325"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91323" y="2323652"/>
            <a:ext cx="9036423"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96517" y="224493"/>
            <a:ext cx="2844800" cy="365125"/>
          </a:xfrm>
          <a:prstGeom prst="rect">
            <a:avLst/>
          </a:prstGeom>
        </p:spPr>
        <p:txBody>
          <a:bodyPr vert="horz" lIns="91440" tIns="45720" rIns="91440" bIns="45720" rtlCol="0" anchor="ctr"/>
          <a:lstStyle>
            <a:lvl1pPr algn="r">
              <a:defRPr sz="1200">
                <a:solidFill>
                  <a:srgbClr val="FEFEFE"/>
                </a:solidFill>
              </a:defRPr>
            </a:lvl1pPr>
          </a:lstStyle>
          <a:p>
            <a:pPr>
              <a:defRPr/>
            </a:pPr>
            <a:fld id="{58DFEEB5-93DE-4B74-A9EB-FCF547FD7A67}" type="datetime4">
              <a:rPr lang="en-US" smtClean="0"/>
              <a:t>May 21, 2018</a:t>
            </a:fld>
            <a:endParaRPr lang="en-US"/>
          </a:p>
        </p:txBody>
      </p:sp>
      <p:sp>
        <p:nvSpPr>
          <p:cNvPr id="5" name="Footer Placeholder 4"/>
          <p:cNvSpPr>
            <a:spLocks noGrp="1"/>
          </p:cNvSpPr>
          <p:nvPr>
            <p:ph type="ftr" sz="quarter" idx="3"/>
          </p:nvPr>
        </p:nvSpPr>
        <p:spPr>
          <a:xfrm>
            <a:off x="6188597" y="5852161"/>
            <a:ext cx="4669536" cy="365125"/>
          </a:xfrm>
          <a:prstGeom prst="rect">
            <a:avLst/>
          </a:prstGeom>
        </p:spPr>
        <p:txBody>
          <a:bodyPr vert="horz" lIns="91440" tIns="45720" rIns="91440" bIns="45720" rtlCol="0" anchor="ctr"/>
          <a:lstStyle>
            <a:lvl1pPr algn="r">
              <a:defRPr sz="1200">
                <a:solidFill>
                  <a:schemeClr val="accent1"/>
                </a:solidFill>
              </a:defRPr>
            </a:lvl1pPr>
          </a:lstStyle>
          <a:p>
            <a:pPr>
              <a:defRPr/>
            </a:pPr>
            <a:r>
              <a:rPr lang="en-US" smtClean="0"/>
              <a:t>info@shola.com; www.shola.com </a:t>
            </a:r>
            <a:endParaRPr lang="en-US"/>
          </a:p>
        </p:txBody>
      </p:sp>
      <p:sp>
        <p:nvSpPr>
          <p:cNvPr id="6" name="Slide Number Placeholder 5"/>
          <p:cNvSpPr>
            <a:spLocks noGrp="1"/>
          </p:cNvSpPr>
          <p:nvPr>
            <p:ph type="sldNum" sz="quarter" idx="4"/>
          </p:nvPr>
        </p:nvSpPr>
        <p:spPr>
          <a:xfrm>
            <a:off x="6198795" y="224492"/>
            <a:ext cx="1776208" cy="365125"/>
          </a:xfrm>
          <a:prstGeom prst="rect">
            <a:avLst/>
          </a:prstGeom>
        </p:spPr>
        <p:txBody>
          <a:bodyPr vert="horz" lIns="91440" tIns="45720" rIns="91440" bIns="45720" rtlCol="0" anchor="ctr"/>
          <a:lstStyle>
            <a:lvl1pPr algn="l">
              <a:defRPr sz="1200">
                <a:solidFill>
                  <a:srgbClr val="FEFEFE"/>
                </a:solidFill>
              </a:defRPr>
            </a:lvl1pPr>
          </a:lstStyle>
          <a:p>
            <a:pPr>
              <a:defRPr/>
            </a:pPr>
            <a:fld id="{61C0D102-0D85-4BFE-B883-8CDC4D8C2551}"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support.microsoft.com/en-us/help/3177312" TargetMode="External"/><Relationship Id="rId13" Type="http://schemas.openxmlformats.org/officeDocument/2006/relationships/hyperlink" Target="https://support.microsoft.com/en-us/help/4018073" TargetMode="External"/><Relationship Id="rId18" Type="http://schemas.openxmlformats.org/officeDocument/2006/relationships/hyperlink" Target="https://support.microsoft.com/en-us/help/2979597" TargetMode="External"/><Relationship Id="rId3" Type="http://schemas.openxmlformats.org/officeDocument/2006/relationships/hyperlink" Target="https://support.microsoft.com/en-us/help/4101464" TargetMode="External"/><Relationship Id="rId21" Type="http://schemas.openxmlformats.org/officeDocument/2006/relationships/hyperlink" Target="https://support.microsoft.com/help/321185/#sqlserver2008" TargetMode="External"/><Relationship Id="rId7" Type="http://schemas.openxmlformats.org/officeDocument/2006/relationships/hyperlink" Target="https://support.microsoft.com/en-us/help/4037357" TargetMode="External"/><Relationship Id="rId12" Type="http://schemas.openxmlformats.org/officeDocument/2006/relationships/hyperlink" Target="https://support.microsoft.com/en-us/help/321185/how-to-determine-the-version-edition-and-update-level-of-sql-server-an#sqlserver2014" TargetMode="External"/><Relationship Id="rId17" Type="http://schemas.openxmlformats.org/officeDocument/2006/relationships/hyperlink" Target="https://support.microsoft.com/help/321185/#sqlserver2012" TargetMode="External"/><Relationship Id="rId2" Type="http://schemas.openxmlformats.org/officeDocument/2006/relationships/notesSlide" Target="../notesSlides/notesSlide2.xml"/><Relationship Id="rId16" Type="http://schemas.openxmlformats.org/officeDocument/2006/relationships/hyperlink" Target="https://support.microsoft.com/en-us/help/3052476" TargetMode="External"/><Relationship Id="rId20" Type="http://schemas.openxmlformats.org/officeDocument/2006/relationships/hyperlink" Target="https://support.microsoft.com/en-us/help/2979596" TargetMode="External"/><Relationship Id="rId1" Type="http://schemas.openxmlformats.org/officeDocument/2006/relationships/slideLayout" Target="../slideLayouts/slideLayout2.xml"/><Relationship Id="rId6" Type="http://schemas.openxmlformats.org/officeDocument/2006/relationships/hyperlink" Target="https://support.microsoft.com/en-us/help/4077064" TargetMode="External"/><Relationship Id="rId11" Type="http://schemas.openxmlformats.org/officeDocument/2006/relationships/hyperlink" Target="https://support.microsoft.com/en-us/help/4019099" TargetMode="External"/><Relationship Id="rId5" Type="http://schemas.openxmlformats.org/officeDocument/2006/relationships/hyperlink" Target="https://support.microsoft.com/en-us/help/4052908" TargetMode="External"/><Relationship Id="rId15" Type="http://schemas.openxmlformats.org/officeDocument/2006/relationships/hyperlink" Target="https://support.microsoft.com/help/3205054" TargetMode="External"/><Relationship Id="rId10" Type="http://schemas.openxmlformats.org/officeDocument/2006/relationships/hyperlink" Target="https://support.microsoft.com/en-us/help/4077063" TargetMode="External"/><Relationship Id="rId19" Type="http://schemas.openxmlformats.org/officeDocument/2006/relationships/hyperlink" Target="https://support.microsoft.com/help/321185/#sqlserver2008r2" TargetMode="External"/><Relationship Id="rId4" Type="http://schemas.openxmlformats.org/officeDocument/2006/relationships/hyperlink" Target="https://support.microsoft.com/en-us/help/4047329" TargetMode="External"/><Relationship Id="rId9" Type="http://schemas.openxmlformats.org/officeDocument/2006/relationships/hyperlink" Target="https://support.microsoft.com/help/3171021" TargetMode="External"/><Relationship Id="rId14" Type="http://schemas.openxmlformats.org/officeDocument/2006/relationships/hyperlink" Target="https://support.microsoft.com/help/4025925" TargetMode="External"/><Relationship Id="rId22" Type="http://schemas.openxmlformats.org/officeDocument/2006/relationships/hyperlink" Target="https://support.microsoft.com/en-us/help/246333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408671"/>
            <a:ext cx="7851648" cy="3226904"/>
          </a:xfrm>
        </p:spPr>
        <p:txBody>
          <a:bodyPr>
            <a:noAutofit/>
          </a:bodyPr>
          <a:lstStyle/>
          <a:p>
            <a:pPr algn="ctr" eaLnBrk="1" fontAlgn="auto" hangingPunct="1">
              <a:spcAft>
                <a:spcPts val="0"/>
              </a:spcAft>
              <a:defRPr/>
            </a:pPr>
            <a:r>
              <a:rPr lang="en-US" sz="19900" dirty="0">
                <a:solidFill>
                  <a:srgbClr val="00B0F0"/>
                </a:solidFill>
              </a:rPr>
              <a:t/>
            </a:r>
            <a:br>
              <a:rPr lang="en-US" sz="19900" dirty="0">
                <a:solidFill>
                  <a:srgbClr val="00B0F0"/>
                </a:solidFill>
              </a:rPr>
            </a:br>
            <a:r>
              <a:rPr lang="en-US" sz="5400" dirty="0">
                <a:solidFill>
                  <a:srgbClr val="00B0F0"/>
                </a:solidFill>
              </a:rPr>
              <a:t>MS SQL 2012 Database Administration Training</a:t>
            </a:r>
            <a:br>
              <a:rPr lang="en-US" sz="5400" dirty="0">
                <a:solidFill>
                  <a:srgbClr val="00B0F0"/>
                </a:solidFill>
              </a:rPr>
            </a:br>
            <a:r>
              <a:rPr lang="en-US" sz="5400" dirty="0">
                <a:solidFill>
                  <a:srgbClr val="00B0F0"/>
                </a:solidFill>
              </a:rPr>
              <a:t>by </a:t>
            </a:r>
            <a:br>
              <a:rPr lang="en-US" sz="5400" dirty="0">
                <a:solidFill>
                  <a:srgbClr val="00B0F0"/>
                </a:solidFill>
              </a:rPr>
            </a:br>
            <a:r>
              <a:rPr lang="en-US" sz="5400" dirty="0">
                <a:solidFill>
                  <a:srgbClr val="00B0F0"/>
                </a:solidFill>
              </a:rPr>
              <a:t>Sholla Corporation  </a:t>
            </a:r>
          </a:p>
        </p:txBody>
      </p:sp>
      <p:sp>
        <p:nvSpPr>
          <p:cNvPr id="8" name="Footer Placeholder 7"/>
          <p:cNvSpPr>
            <a:spLocks noGrp="1"/>
          </p:cNvSpPr>
          <p:nvPr>
            <p:ph type="ftr" sz="quarter" idx="11"/>
          </p:nvPr>
        </p:nvSpPr>
        <p:spPr/>
        <p:txBody>
          <a:bodyPr/>
          <a:lstStyle/>
          <a:p>
            <a:pPr>
              <a:defRPr/>
            </a:pPr>
            <a:r>
              <a:rPr lang="en-US">
                <a:solidFill>
                  <a:schemeClr val="tx1"/>
                </a:solidFill>
              </a:rPr>
              <a:t>info@shola.com; www.shola.com </a:t>
            </a:r>
          </a:p>
        </p:txBody>
      </p:sp>
      <p:sp>
        <p:nvSpPr>
          <p:cNvPr id="11" name="Rectangle 10"/>
          <p:cNvSpPr/>
          <p:nvPr/>
        </p:nvSpPr>
        <p:spPr>
          <a:xfrm>
            <a:off x="8684592" y="5015762"/>
            <a:ext cx="3048000" cy="923330"/>
          </a:xfrm>
          <a:prstGeom prst="rect">
            <a:avLst/>
          </a:prstGeom>
        </p:spPr>
        <p:txBody>
          <a:bodyPr wrap="square">
            <a:spAutoFit/>
          </a:bodyPr>
          <a:lstStyle/>
          <a:p>
            <a:endParaRPr lang="en-US" dirty="0"/>
          </a:p>
          <a:p>
            <a:r>
              <a:rPr lang="en-US" b="1" i="1" dirty="0"/>
              <a:t>8204 Fenton Street</a:t>
            </a:r>
          </a:p>
          <a:p>
            <a:r>
              <a:rPr lang="en-US" b="1" i="1" dirty="0"/>
              <a:t>Silver Spring, MD 20910</a:t>
            </a:r>
          </a:p>
        </p:txBody>
      </p:sp>
      <p:pic>
        <p:nvPicPr>
          <p:cNvPr id="6" name="Picture 5"/>
          <p:cNvPicPr>
            <a:picLocks noChangeAspect="1"/>
          </p:cNvPicPr>
          <p:nvPr/>
        </p:nvPicPr>
        <p:blipFill>
          <a:blip r:embed="rId2"/>
          <a:stretch>
            <a:fillRect/>
          </a:stretch>
        </p:blipFill>
        <p:spPr>
          <a:xfrm>
            <a:off x="1" y="0"/>
            <a:ext cx="1671242" cy="759655"/>
          </a:xfrm>
          <a:prstGeom prst="rect">
            <a:avLst/>
          </a:prstGeom>
        </p:spPr>
      </p:pic>
    </p:spTree>
    <p:extLst>
      <p:ext uri="{BB962C8B-B14F-4D97-AF65-F5344CB8AC3E}">
        <p14:creationId xmlns:p14="http://schemas.microsoft.com/office/powerpoint/2010/main" val="2810549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7809" y="1233031"/>
            <a:ext cx="10515600" cy="4756952"/>
          </a:xfrm>
        </p:spPr>
        <p:txBody>
          <a:bodyPr>
            <a:normAutofit/>
          </a:bodyPr>
          <a:lstStyle/>
          <a:p>
            <a:pPr marL="0" lvl="0" indent="0">
              <a:buNone/>
            </a:pPr>
            <a:r>
              <a:rPr lang="en-US" sz="2400" dirty="0">
                <a:solidFill>
                  <a:srgbClr val="0070C0"/>
                </a:solidFill>
              </a:rPr>
              <a:t>Course Content :</a:t>
            </a:r>
            <a:endParaRPr lang="en-US" sz="2400" b="1" dirty="0"/>
          </a:p>
          <a:p>
            <a:pPr marL="457200" lvl="1" indent="0">
              <a:buNone/>
            </a:pPr>
            <a:r>
              <a:rPr lang="en-US" sz="2000" b="1" dirty="0" smtClean="0"/>
              <a:t>Edition </a:t>
            </a:r>
            <a:endParaRPr lang="en-US" sz="2000" b="1" dirty="0"/>
          </a:p>
          <a:p>
            <a:pPr marL="457200" lvl="1" indent="0">
              <a:buNone/>
            </a:pPr>
            <a:r>
              <a:rPr lang="en-US" sz="2000" b="1" dirty="0"/>
              <a:t> </a:t>
            </a:r>
          </a:p>
          <a:p>
            <a:pPr marL="914400" lvl="1" indent="-457200">
              <a:buFont typeface="+mj-lt"/>
              <a:buAutoNum type="arabicPeriod"/>
            </a:pPr>
            <a:endParaRPr lang="en-US" sz="2000" dirty="0"/>
          </a:p>
          <a:p>
            <a:pPr marL="914400" lvl="1" indent="-457200">
              <a:buFont typeface="+mj-lt"/>
              <a:buAutoNum type="arabicPeriod"/>
            </a:pPr>
            <a:endParaRPr lang="en-US" dirty="0"/>
          </a:p>
        </p:txBody>
      </p:sp>
      <p:sp>
        <p:nvSpPr>
          <p:cNvPr id="5" name="Date Placeholder 4"/>
          <p:cNvSpPr>
            <a:spLocks noGrp="1"/>
          </p:cNvSpPr>
          <p:nvPr>
            <p:ph type="dt" sz="half" idx="10"/>
          </p:nvPr>
        </p:nvSpPr>
        <p:spPr/>
        <p:txBody>
          <a:bodyPr/>
          <a:lstStyle/>
          <a:p>
            <a:fld id="{AA754E9B-4231-430A-AEBC-85DFF7E5DFF7}" type="datetime4">
              <a:rPr lang="en-US" smtClean="0"/>
              <a:t>May 21, 2018</a:t>
            </a:fld>
            <a:endParaRPr lang="en-US" dirty="0"/>
          </a:p>
        </p:txBody>
      </p:sp>
      <p:sp>
        <p:nvSpPr>
          <p:cNvPr id="4" name="Footer Placeholder 3"/>
          <p:cNvSpPr>
            <a:spLocks noGrp="1"/>
          </p:cNvSpPr>
          <p:nvPr>
            <p:ph type="ftr" sz="quarter" idx="11"/>
          </p:nvPr>
        </p:nvSpPr>
        <p:spPr/>
        <p:txBody>
          <a:bodyPr/>
          <a:lstStyle/>
          <a:p>
            <a:r>
              <a:rPr lang="en-US"/>
              <a:t>info@shola.com; www.shola.com </a:t>
            </a:r>
            <a:endParaRPr lang="en-US" dirty="0"/>
          </a:p>
        </p:txBody>
      </p:sp>
      <p:sp>
        <p:nvSpPr>
          <p:cNvPr id="7" name="Slide Number Placeholder 6"/>
          <p:cNvSpPr>
            <a:spLocks noGrp="1"/>
          </p:cNvSpPr>
          <p:nvPr>
            <p:ph type="sldNum" sz="quarter" idx="12"/>
          </p:nvPr>
        </p:nvSpPr>
        <p:spPr/>
        <p:txBody>
          <a:bodyPr/>
          <a:lstStyle/>
          <a:p>
            <a:fld id="{DDB45755-0A14-4647-8EA4-71782B0C02B0}" type="slidenum">
              <a:rPr lang="en-US" smtClean="0"/>
              <a:t>2</a:t>
            </a:fld>
            <a:endParaRPr lang="en-US"/>
          </a:p>
        </p:txBody>
      </p:sp>
      <p:sp>
        <p:nvSpPr>
          <p:cNvPr id="2" name="Title 1"/>
          <p:cNvSpPr>
            <a:spLocks noGrp="1"/>
          </p:cNvSpPr>
          <p:nvPr>
            <p:ph type="title"/>
          </p:nvPr>
        </p:nvSpPr>
        <p:spPr>
          <a:xfrm>
            <a:off x="1998783" y="485389"/>
            <a:ext cx="8413652" cy="523998"/>
          </a:xfrm>
        </p:spPr>
        <p:txBody>
          <a:bodyPr>
            <a:normAutofit fontScale="90000"/>
          </a:bodyPr>
          <a:lstStyle/>
          <a:p>
            <a:r>
              <a:rPr lang="en-US" dirty="0">
                <a:solidFill>
                  <a:srgbClr val="0070C0"/>
                </a:solidFill>
              </a:rPr>
              <a:t>MS-SQL 2012 Database Administrator</a:t>
            </a:r>
          </a:p>
        </p:txBody>
      </p:sp>
    </p:spTree>
    <p:extLst>
      <p:ext uri="{BB962C8B-B14F-4D97-AF65-F5344CB8AC3E}">
        <p14:creationId xmlns:p14="http://schemas.microsoft.com/office/powerpoint/2010/main" val="1164286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7809" y="1009388"/>
            <a:ext cx="10515600" cy="5450916"/>
          </a:xfrm>
        </p:spPr>
        <p:txBody>
          <a:bodyPr>
            <a:normAutofit/>
          </a:bodyPr>
          <a:lstStyle/>
          <a:p>
            <a:pPr marL="0" indent="0">
              <a:buNone/>
            </a:pPr>
            <a:r>
              <a:rPr lang="en-US" dirty="0"/>
              <a:t>SQL Server is available in various editions. This chapter lists the multiple editions with its features.</a:t>
            </a:r>
          </a:p>
          <a:p>
            <a:r>
              <a:rPr lang="en-US" b="1" dirty="0"/>
              <a:t>Enterprise</a:t>
            </a:r>
            <a:r>
              <a:rPr lang="en-US" dirty="0"/>
              <a:t> − This is the top-end edition with a full feature set.</a:t>
            </a:r>
          </a:p>
          <a:p>
            <a:r>
              <a:rPr lang="en-US" b="1" dirty="0"/>
              <a:t>Standard</a:t>
            </a:r>
            <a:r>
              <a:rPr lang="en-US" dirty="0"/>
              <a:t> − This has less features than Enterprise, when there is no requirement of advanced features.</a:t>
            </a:r>
          </a:p>
          <a:p>
            <a:r>
              <a:rPr lang="en-US" b="1" dirty="0"/>
              <a:t>Workgroup</a:t>
            </a:r>
            <a:r>
              <a:rPr lang="en-US" dirty="0"/>
              <a:t> − This is suitable for remote offices of a larger company.</a:t>
            </a:r>
          </a:p>
          <a:p>
            <a:r>
              <a:rPr lang="en-US" b="1" dirty="0"/>
              <a:t>Web</a:t>
            </a:r>
            <a:r>
              <a:rPr lang="en-US" dirty="0"/>
              <a:t> − This is designed for web applications.</a:t>
            </a:r>
          </a:p>
          <a:p>
            <a:r>
              <a:rPr lang="en-US" b="1" dirty="0"/>
              <a:t>Developer</a:t>
            </a:r>
            <a:r>
              <a:rPr lang="en-US" dirty="0"/>
              <a:t> − This is similar to Enterprise, but licensed to only one user for development, testing and demo. It can be easily upgraded to Enterprise without reinstallation.</a:t>
            </a:r>
          </a:p>
          <a:p>
            <a:r>
              <a:rPr lang="en-US" b="1" dirty="0"/>
              <a:t>Express</a:t>
            </a:r>
            <a:r>
              <a:rPr lang="en-US" dirty="0"/>
              <a:t> − This is free entry level database. It can utilize only 1 CPU and 1 GB memory, the maximum size of the database is 10 GB</a:t>
            </a:r>
            <a:r>
              <a:rPr lang="en-US" dirty="0" smtClean="0"/>
              <a:t>.</a:t>
            </a:r>
            <a:endParaRPr lang="en-US" dirty="0"/>
          </a:p>
        </p:txBody>
      </p:sp>
      <p:sp>
        <p:nvSpPr>
          <p:cNvPr id="5" name="Date Placeholder 4"/>
          <p:cNvSpPr>
            <a:spLocks noGrp="1"/>
          </p:cNvSpPr>
          <p:nvPr>
            <p:ph type="dt" sz="half" idx="10"/>
          </p:nvPr>
        </p:nvSpPr>
        <p:spPr/>
        <p:txBody>
          <a:bodyPr/>
          <a:lstStyle/>
          <a:p>
            <a:fld id="{AA754E9B-4231-430A-AEBC-85DFF7E5DFF7}" type="datetime4">
              <a:rPr lang="en-US" smtClean="0"/>
              <a:t>May 21, 2018</a:t>
            </a:fld>
            <a:endParaRPr lang="en-US" dirty="0"/>
          </a:p>
        </p:txBody>
      </p:sp>
      <p:sp>
        <p:nvSpPr>
          <p:cNvPr id="4" name="Footer Placeholder 3"/>
          <p:cNvSpPr>
            <a:spLocks noGrp="1"/>
          </p:cNvSpPr>
          <p:nvPr>
            <p:ph type="ftr" sz="quarter" idx="11"/>
          </p:nvPr>
        </p:nvSpPr>
        <p:spPr/>
        <p:txBody>
          <a:bodyPr/>
          <a:lstStyle/>
          <a:p>
            <a:r>
              <a:rPr lang="en-US"/>
              <a:t>info@shola.com; www.shola.com </a:t>
            </a:r>
            <a:endParaRPr lang="en-US" dirty="0"/>
          </a:p>
        </p:txBody>
      </p:sp>
      <p:sp>
        <p:nvSpPr>
          <p:cNvPr id="7" name="Slide Number Placeholder 6"/>
          <p:cNvSpPr>
            <a:spLocks noGrp="1"/>
          </p:cNvSpPr>
          <p:nvPr>
            <p:ph type="sldNum" sz="quarter" idx="12"/>
          </p:nvPr>
        </p:nvSpPr>
        <p:spPr/>
        <p:txBody>
          <a:bodyPr/>
          <a:lstStyle/>
          <a:p>
            <a:fld id="{DDB45755-0A14-4647-8EA4-71782B0C02B0}" type="slidenum">
              <a:rPr lang="en-US" smtClean="0"/>
              <a:t>3</a:t>
            </a:fld>
            <a:endParaRPr lang="en-US"/>
          </a:p>
        </p:txBody>
      </p:sp>
      <p:sp>
        <p:nvSpPr>
          <p:cNvPr id="2" name="Title 1"/>
          <p:cNvSpPr>
            <a:spLocks noGrp="1"/>
          </p:cNvSpPr>
          <p:nvPr>
            <p:ph type="title"/>
          </p:nvPr>
        </p:nvSpPr>
        <p:spPr>
          <a:xfrm>
            <a:off x="701323" y="389038"/>
            <a:ext cx="8413652" cy="523998"/>
          </a:xfrm>
        </p:spPr>
        <p:txBody>
          <a:bodyPr>
            <a:noAutofit/>
          </a:bodyPr>
          <a:lstStyle/>
          <a:p>
            <a:pPr algn="l"/>
            <a:r>
              <a:rPr lang="en-US" sz="3200" dirty="0">
                <a:solidFill>
                  <a:schemeClr val="bg1"/>
                </a:solidFill>
              </a:rPr>
              <a:t>MS-SQL 2012 Database …</a:t>
            </a:r>
          </a:p>
        </p:txBody>
      </p:sp>
      <p:cxnSp>
        <p:nvCxnSpPr>
          <p:cNvPr id="9" name="Straight Connector 8"/>
          <p:cNvCxnSpPr/>
          <p:nvPr/>
        </p:nvCxnSpPr>
        <p:spPr>
          <a:xfrm>
            <a:off x="2150533" y="759655"/>
            <a:ext cx="8178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2701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7809" y="1009388"/>
            <a:ext cx="10515600" cy="5450916"/>
          </a:xfrm>
        </p:spPr>
        <p:txBody>
          <a:bodyPr>
            <a:normAutofit/>
          </a:bodyPr>
          <a:lstStyle/>
          <a:p>
            <a:r>
              <a:rPr lang="en-US" b="1" dirty="0" smtClean="0"/>
              <a:t>Compact</a:t>
            </a:r>
            <a:r>
              <a:rPr lang="en-US" dirty="0" smtClean="0"/>
              <a:t> </a:t>
            </a:r>
            <a:r>
              <a:rPr lang="en-US" dirty="0"/>
              <a:t>− This is free embedded database for mobile application development. The maximum size of the database is 4 GB.</a:t>
            </a:r>
          </a:p>
          <a:p>
            <a:r>
              <a:rPr lang="en-US" b="1" dirty="0"/>
              <a:t>Datacenter</a:t>
            </a:r>
            <a:r>
              <a:rPr lang="en-US" dirty="0"/>
              <a:t> − The major change in new SQL Server 2008 R2 is Datacenter Edition. The Datacenter edition has no memory limitation and offers support for more than 25 instances.</a:t>
            </a:r>
          </a:p>
          <a:p>
            <a:r>
              <a:rPr lang="en-US" b="1" dirty="0"/>
              <a:t>Business Intelligence</a:t>
            </a:r>
            <a:r>
              <a:rPr lang="en-US" dirty="0"/>
              <a:t> − Business Intelligence Edition is a new introduction in SQL Server 2012. This edition includes all the features in the Standard edition and support for advanced BI features such as Power View and PowerPivot, but it lacks support for advanced availability features like </a:t>
            </a:r>
            <a:r>
              <a:rPr lang="en-US" dirty="0" err="1"/>
              <a:t>AlwaysOn</a:t>
            </a:r>
            <a:r>
              <a:rPr lang="en-US" dirty="0"/>
              <a:t> Availability Groups and other online operations.</a:t>
            </a:r>
          </a:p>
          <a:p>
            <a:r>
              <a:rPr lang="en-US" b="1" dirty="0"/>
              <a:t>Enterprise Evaluation</a:t>
            </a:r>
            <a:r>
              <a:rPr lang="en-US" dirty="0"/>
              <a:t> − The SQL Server Evaluation Edition is a great way to get a fully functional and free instance of SQL Server for learning and developing solutions. This edition has a built-in expiry of 6 months from the time that you install it.</a:t>
            </a:r>
          </a:p>
          <a:p>
            <a:pPr marL="0" lvl="0" indent="0">
              <a:buNone/>
            </a:pPr>
            <a:endParaRPr lang="en-US" i="1" dirty="0"/>
          </a:p>
        </p:txBody>
      </p:sp>
      <p:sp>
        <p:nvSpPr>
          <p:cNvPr id="5" name="Date Placeholder 4"/>
          <p:cNvSpPr>
            <a:spLocks noGrp="1"/>
          </p:cNvSpPr>
          <p:nvPr>
            <p:ph type="dt" sz="half" idx="10"/>
          </p:nvPr>
        </p:nvSpPr>
        <p:spPr/>
        <p:txBody>
          <a:bodyPr/>
          <a:lstStyle/>
          <a:p>
            <a:fld id="{AA754E9B-4231-430A-AEBC-85DFF7E5DFF7}" type="datetime4">
              <a:rPr lang="en-US" smtClean="0"/>
              <a:t>May 21, 2018</a:t>
            </a:fld>
            <a:endParaRPr lang="en-US" dirty="0"/>
          </a:p>
        </p:txBody>
      </p:sp>
      <p:sp>
        <p:nvSpPr>
          <p:cNvPr id="4" name="Footer Placeholder 3"/>
          <p:cNvSpPr>
            <a:spLocks noGrp="1"/>
          </p:cNvSpPr>
          <p:nvPr>
            <p:ph type="ftr" sz="quarter" idx="11"/>
          </p:nvPr>
        </p:nvSpPr>
        <p:spPr/>
        <p:txBody>
          <a:bodyPr/>
          <a:lstStyle/>
          <a:p>
            <a:r>
              <a:rPr lang="en-US"/>
              <a:t>info@shola.com; www.shola.com </a:t>
            </a:r>
            <a:endParaRPr lang="en-US" dirty="0"/>
          </a:p>
        </p:txBody>
      </p:sp>
      <p:sp>
        <p:nvSpPr>
          <p:cNvPr id="7" name="Slide Number Placeholder 6"/>
          <p:cNvSpPr>
            <a:spLocks noGrp="1"/>
          </p:cNvSpPr>
          <p:nvPr>
            <p:ph type="sldNum" sz="quarter" idx="12"/>
          </p:nvPr>
        </p:nvSpPr>
        <p:spPr/>
        <p:txBody>
          <a:bodyPr/>
          <a:lstStyle/>
          <a:p>
            <a:fld id="{DDB45755-0A14-4647-8EA4-71782B0C02B0}" type="slidenum">
              <a:rPr lang="en-US" smtClean="0"/>
              <a:t>4</a:t>
            </a:fld>
            <a:endParaRPr lang="en-US"/>
          </a:p>
        </p:txBody>
      </p:sp>
      <p:sp>
        <p:nvSpPr>
          <p:cNvPr id="2" name="Title 1"/>
          <p:cNvSpPr>
            <a:spLocks noGrp="1"/>
          </p:cNvSpPr>
          <p:nvPr>
            <p:ph type="title"/>
          </p:nvPr>
        </p:nvSpPr>
        <p:spPr>
          <a:xfrm>
            <a:off x="701323" y="389038"/>
            <a:ext cx="8413652" cy="523998"/>
          </a:xfrm>
        </p:spPr>
        <p:txBody>
          <a:bodyPr>
            <a:noAutofit/>
          </a:bodyPr>
          <a:lstStyle/>
          <a:p>
            <a:pPr algn="l"/>
            <a:r>
              <a:rPr lang="en-US" sz="3200" dirty="0">
                <a:solidFill>
                  <a:schemeClr val="bg1"/>
                </a:solidFill>
              </a:rPr>
              <a:t>MS-SQL 2012 Database …</a:t>
            </a:r>
          </a:p>
        </p:txBody>
      </p:sp>
      <p:cxnSp>
        <p:nvCxnSpPr>
          <p:cNvPr id="9" name="Straight Connector 8"/>
          <p:cNvCxnSpPr/>
          <p:nvPr/>
        </p:nvCxnSpPr>
        <p:spPr>
          <a:xfrm>
            <a:off x="2150533" y="759655"/>
            <a:ext cx="8178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6656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556922320"/>
              </p:ext>
            </p:extLst>
          </p:nvPr>
        </p:nvGraphicFramePr>
        <p:xfrm>
          <a:off x="1266030" y="759654"/>
          <a:ext cx="9879015" cy="5294912"/>
        </p:xfrm>
        <a:graphic>
          <a:graphicData uri="http://schemas.openxmlformats.org/drawingml/2006/table">
            <a:tbl>
              <a:tblPr>
                <a:tableStyleId>{BC89EF96-8CEA-46FF-86C4-4CE0E7609802}</a:tableStyleId>
              </a:tblPr>
              <a:tblGrid>
                <a:gridCol w="1975803"/>
                <a:gridCol w="1975803"/>
                <a:gridCol w="1975803"/>
                <a:gridCol w="1975803"/>
                <a:gridCol w="1975803"/>
              </a:tblGrid>
              <a:tr h="399616">
                <a:tc>
                  <a:txBody>
                    <a:bodyPr/>
                    <a:lstStyle/>
                    <a:p>
                      <a:pPr algn="ctr"/>
                      <a:r>
                        <a:rPr lang="en-US" dirty="0">
                          <a:effectLst/>
                        </a:rPr>
                        <a:t>2005</a:t>
                      </a:r>
                    </a:p>
                  </a:txBody>
                  <a:tcPr anchor="ctr"/>
                </a:tc>
                <a:tc>
                  <a:txBody>
                    <a:bodyPr/>
                    <a:lstStyle/>
                    <a:p>
                      <a:pPr algn="ctr"/>
                      <a:r>
                        <a:rPr lang="en-US">
                          <a:effectLst/>
                        </a:rPr>
                        <a:t>2008</a:t>
                      </a:r>
                    </a:p>
                  </a:txBody>
                  <a:tcPr anchor="ctr"/>
                </a:tc>
                <a:tc>
                  <a:txBody>
                    <a:bodyPr/>
                    <a:lstStyle/>
                    <a:p>
                      <a:pPr algn="ctr"/>
                      <a:r>
                        <a:rPr lang="en-US">
                          <a:effectLst/>
                        </a:rPr>
                        <a:t>2008 R2</a:t>
                      </a:r>
                    </a:p>
                  </a:txBody>
                  <a:tcPr anchor="ctr"/>
                </a:tc>
                <a:tc>
                  <a:txBody>
                    <a:bodyPr/>
                    <a:lstStyle/>
                    <a:p>
                      <a:pPr algn="ctr"/>
                      <a:r>
                        <a:rPr lang="en-US">
                          <a:effectLst/>
                        </a:rPr>
                        <a:t>2012</a:t>
                      </a:r>
                    </a:p>
                  </a:txBody>
                  <a:tcPr anchor="ctr"/>
                </a:tc>
                <a:tc>
                  <a:txBody>
                    <a:bodyPr/>
                    <a:lstStyle/>
                    <a:p>
                      <a:pPr algn="ctr"/>
                      <a:r>
                        <a:rPr lang="en-US">
                          <a:effectLst/>
                        </a:rPr>
                        <a:t>2014</a:t>
                      </a:r>
                    </a:p>
                  </a:txBody>
                  <a:tcPr anchor="ctr"/>
                </a:tc>
              </a:tr>
              <a:tr h="399616">
                <a:tc>
                  <a:txBody>
                    <a:bodyPr/>
                    <a:lstStyle/>
                    <a:p>
                      <a:r>
                        <a:rPr lang="en-US"/>
                        <a:t>Enterprise</a:t>
                      </a:r>
                    </a:p>
                  </a:txBody>
                  <a:tcPr anchor="ctr"/>
                </a:tc>
                <a:tc>
                  <a:txBody>
                    <a:bodyPr/>
                    <a:lstStyle/>
                    <a:p>
                      <a:r>
                        <a:rPr lang="en-US"/>
                        <a:t>Yes</a:t>
                      </a:r>
                    </a:p>
                  </a:txBody>
                  <a:tcPr anchor="ctr"/>
                </a:tc>
                <a:tc>
                  <a:txBody>
                    <a:bodyPr/>
                    <a:lstStyle/>
                    <a:p>
                      <a:r>
                        <a:rPr lang="en-US"/>
                        <a:t>Yes</a:t>
                      </a:r>
                    </a:p>
                  </a:txBody>
                  <a:tcPr anchor="ctr"/>
                </a:tc>
                <a:tc>
                  <a:txBody>
                    <a:bodyPr/>
                    <a:lstStyle/>
                    <a:p>
                      <a:r>
                        <a:rPr lang="en-US"/>
                        <a:t>Yes</a:t>
                      </a:r>
                    </a:p>
                  </a:txBody>
                  <a:tcPr anchor="ctr"/>
                </a:tc>
                <a:tc>
                  <a:txBody>
                    <a:bodyPr/>
                    <a:lstStyle/>
                    <a:p>
                      <a:r>
                        <a:rPr lang="en-US"/>
                        <a:t>Yes</a:t>
                      </a:r>
                    </a:p>
                  </a:txBody>
                  <a:tcPr anchor="ctr"/>
                </a:tc>
              </a:tr>
              <a:tr h="399616">
                <a:tc>
                  <a:txBody>
                    <a:bodyPr/>
                    <a:lstStyle/>
                    <a:p>
                      <a:r>
                        <a:rPr lang="en-US"/>
                        <a:t>Standard</a:t>
                      </a:r>
                    </a:p>
                  </a:txBody>
                  <a:tcPr anchor="ctr"/>
                </a:tc>
                <a:tc>
                  <a:txBody>
                    <a:bodyPr/>
                    <a:lstStyle/>
                    <a:p>
                      <a:r>
                        <a:rPr lang="en-US"/>
                        <a:t>Yes</a:t>
                      </a:r>
                    </a:p>
                  </a:txBody>
                  <a:tcPr anchor="ctr"/>
                </a:tc>
                <a:tc>
                  <a:txBody>
                    <a:bodyPr/>
                    <a:lstStyle/>
                    <a:p>
                      <a:r>
                        <a:rPr lang="en-US"/>
                        <a:t>Yes</a:t>
                      </a:r>
                    </a:p>
                  </a:txBody>
                  <a:tcPr anchor="ctr"/>
                </a:tc>
                <a:tc>
                  <a:txBody>
                    <a:bodyPr/>
                    <a:lstStyle/>
                    <a:p>
                      <a:r>
                        <a:rPr lang="en-US"/>
                        <a:t>Yes</a:t>
                      </a:r>
                    </a:p>
                  </a:txBody>
                  <a:tcPr anchor="ctr"/>
                </a:tc>
                <a:tc>
                  <a:txBody>
                    <a:bodyPr/>
                    <a:lstStyle/>
                    <a:p>
                      <a:r>
                        <a:rPr lang="en-US"/>
                        <a:t>Yes</a:t>
                      </a:r>
                    </a:p>
                  </a:txBody>
                  <a:tcPr anchor="ctr"/>
                </a:tc>
              </a:tr>
              <a:tr h="399616">
                <a:tc>
                  <a:txBody>
                    <a:bodyPr/>
                    <a:lstStyle/>
                    <a:p>
                      <a:r>
                        <a:rPr lang="en-US"/>
                        <a:t>Developer</a:t>
                      </a:r>
                    </a:p>
                  </a:txBody>
                  <a:tcPr anchor="ctr"/>
                </a:tc>
                <a:tc>
                  <a:txBody>
                    <a:bodyPr/>
                    <a:lstStyle/>
                    <a:p>
                      <a:r>
                        <a:rPr lang="en-US"/>
                        <a:t>Yes</a:t>
                      </a:r>
                    </a:p>
                  </a:txBody>
                  <a:tcPr anchor="ctr"/>
                </a:tc>
                <a:tc>
                  <a:txBody>
                    <a:bodyPr/>
                    <a:lstStyle/>
                    <a:p>
                      <a:r>
                        <a:rPr lang="en-US"/>
                        <a:t>Yes</a:t>
                      </a:r>
                    </a:p>
                  </a:txBody>
                  <a:tcPr anchor="ctr"/>
                </a:tc>
                <a:tc>
                  <a:txBody>
                    <a:bodyPr/>
                    <a:lstStyle/>
                    <a:p>
                      <a:r>
                        <a:rPr lang="en-US"/>
                        <a:t>Yes</a:t>
                      </a:r>
                    </a:p>
                  </a:txBody>
                  <a:tcPr anchor="ctr"/>
                </a:tc>
                <a:tc>
                  <a:txBody>
                    <a:bodyPr/>
                    <a:lstStyle/>
                    <a:p>
                      <a:r>
                        <a:rPr lang="en-US"/>
                        <a:t>Yes</a:t>
                      </a:r>
                    </a:p>
                  </a:txBody>
                  <a:tcPr anchor="ctr"/>
                </a:tc>
              </a:tr>
              <a:tr h="399616">
                <a:tc>
                  <a:txBody>
                    <a:bodyPr/>
                    <a:lstStyle/>
                    <a:p>
                      <a:r>
                        <a:rPr lang="en-US"/>
                        <a:t>Workgroup</a:t>
                      </a:r>
                    </a:p>
                  </a:txBody>
                  <a:tcPr anchor="ctr"/>
                </a:tc>
                <a:tc>
                  <a:txBody>
                    <a:bodyPr/>
                    <a:lstStyle/>
                    <a:p>
                      <a:r>
                        <a:rPr lang="en-US"/>
                        <a:t>Yes</a:t>
                      </a:r>
                    </a:p>
                  </a:txBody>
                  <a:tcPr anchor="ctr"/>
                </a:tc>
                <a:tc>
                  <a:txBody>
                    <a:bodyPr/>
                    <a:lstStyle/>
                    <a:p>
                      <a:r>
                        <a:rPr lang="en-US"/>
                        <a:t>Yes</a:t>
                      </a:r>
                    </a:p>
                  </a:txBody>
                  <a:tcPr anchor="ctr"/>
                </a:tc>
                <a:tc>
                  <a:txBody>
                    <a:bodyPr/>
                    <a:lstStyle/>
                    <a:p>
                      <a:r>
                        <a:rPr lang="en-US"/>
                        <a:t>No</a:t>
                      </a:r>
                    </a:p>
                  </a:txBody>
                  <a:tcPr anchor="ctr"/>
                </a:tc>
                <a:tc>
                  <a:txBody>
                    <a:bodyPr/>
                    <a:lstStyle/>
                    <a:p>
                      <a:r>
                        <a:rPr lang="en-US"/>
                        <a:t>No</a:t>
                      </a:r>
                    </a:p>
                  </a:txBody>
                  <a:tcPr anchor="ctr"/>
                </a:tc>
              </a:tr>
              <a:tr h="699328">
                <a:tc>
                  <a:txBody>
                    <a:bodyPr/>
                    <a:lstStyle/>
                    <a:p>
                      <a:r>
                        <a:rPr lang="en-US"/>
                        <a:t>Win Compact Edition - Mobile</a:t>
                      </a:r>
                    </a:p>
                  </a:txBody>
                  <a:tcPr anchor="ctr"/>
                </a:tc>
                <a:tc>
                  <a:txBody>
                    <a:bodyPr/>
                    <a:lstStyle/>
                    <a:p>
                      <a:r>
                        <a:rPr lang="en-US"/>
                        <a:t>Yes</a:t>
                      </a:r>
                    </a:p>
                  </a:txBody>
                  <a:tcPr anchor="ctr"/>
                </a:tc>
                <a:tc>
                  <a:txBody>
                    <a:bodyPr/>
                    <a:lstStyle/>
                    <a:p>
                      <a:r>
                        <a:rPr lang="en-US"/>
                        <a:t>Yes</a:t>
                      </a:r>
                    </a:p>
                  </a:txBody>
                  <a:tcPr anchor="ctr"/>
                </a:tc>
                <a:tc>
                  <a:txBody>
                    <a:bodyPr/>
                    <a:lstStyle/>
                    <a:p>
                      <a:r>
                        <a:rPr lang="en-US"/>
                        <a:t>Yes</a:t>
                      </a:r>
                    </a:p>
                  </a:txBody>
                  <a:tcPr anchor="ctr"/>
                </a:tc>
                <a:tc>
                  <a:txBody>
                    <a:bodyPr/>
                    <a:lstStyle/>
                    <a:p>
                      <a:r>
                        <a:rPr lang="en-US"/>
                        <a:t>Yes</a:t>
                      </a:r>
                    </a:p>
                  </a:txBody>
                  <a:tcPr anchor="ctr"/>
                </a:tc>
              </a:tr>
              <a:tr h="699328">
                <a:tc>
                  <a:txBody>
                    <a:bodyPr/>
                    <a:lstStyle/>
                    <a:p>
                      <a:r>
                        <a:rPr lang="en-US"/>
                        <a:t>Enterprise Evaluation</a:t>
                      </a:r>
                    </a:p>
                  </a:txBody>
                  <a:tcPr anchor="ctr"/>
                </a:tc>
                <a:tc>
                  <a:txBody>
                    <a:bodyPr/>
                    <a:lstStyle/>
                    <a:p>
                      <a:r>
                        <a:rPr lang="en-US"/>
                        <a:t>Yes</a:t>
                      </a:r>
                    </a:p>
                  </a:txBody>
                  <a:tcPr anchor="ctr"/>
                </a:tc>
                <a:tc>
                  <a:txBody>
                    <a:bodyPr/>
                    <a:lstStyle/>
                    <a:p>
                      <a:r>
                        <a:rPr lang="en-US"/>
                        <a:t>Yes</a:t>
                      </a:r>
                    </a:p>
                  </a:txBody>
                  <a:tcPr anchor="ctr"/>
                </a:tc>
                <a:tc>
                  <a:txBody>
                    <a:bodyPr/>
                    <a:lstStyle/>
                    <a:p>
                      <a:r>
                        <a:rPr lang="en-US"/>
                        <a:t>Yes</a:t>
                      </a:r>
                    </a:p>
                  </a:txBody>
                  <a:tcPr anchor="ctr"/>
                </a:tc>
                <a:tc>
                  <a:txBody>
                    <a:bodyPr/>
                    <a:lstStyle/>
                    <a:p>
                      <a:r>
                        <a:rPr lang="en-US"/>
                        <a:t>Yes</a:t>
                      </a:r>
                    </a:p>
                  </a:txBody>
                  <a:tcPr anchor="ctr"/>
                </a:tc>
              </a:tr>
              <a:tr h="399616">
                <a:tc>
                  <a:txBody>
                    <a:bodyPr/>
                    <a:lstStyle/>
                    <a:p>
                      <a:r>
                        <a:rPr lang="en-US"/>
                        <a:t>Express</a:t>
                      </a:r>
                    </a:p>
                  </a:txBody>
                  <a:tcPr anchor="ctr"/>
                </a:tc>
                <a:tc>
                  <a:txBody>
                    <a:bodyPr/>
                    <a:lstStyle/>
                    <a:p>
                      <a:r>
                        <a:rPr lang="en-US"/>
                        <a:t>Yes</a:t>
                      </a:r>
                    </a:p>
                  </a:txBody>
                  <a:tcPr anchor="ctr"/>
                </a:tc>
                <a:tc>
                  <a:txBody>
                    <a:bodyPr/>
                    <a:lstStyle/>
                    <a:p>
                      <a:r>
                        <a:rPr lang="en-US"/>
                        <a:t>Yes</a:t>
                      </a:r>
                    </a:p>
                  </a:txBody>
                  <a:tcPr anchor="ctr"/>
                </a:tc>
                <a:tc>
                  <a:txBody>
                    <a:bodyPr/>
                    <a:lstStyle/>
                    <a:p>
                      <a:r>
                        <a:rPr lang="en-US"/>
                        <a:t>Yes</a:t>
                      </a:r>
                    </a:p>
                  </a:txBody>
                  <a:tcPr anchor="ctr"/>
                </a:tc>
                <a:tc>
                  <a:txBody>
                    <a:bodyPr/>
                    <a:lstStyle/>
                    <a:p>
                      <a:r>
                        <a:rPr lang="en-US"/>
                        <a:t>Yes</a:t>
                      </a:r>
                    </a:p>
                  </a:txBody>
                  <a:tcPr anchor="ctr"/>
                </a:tc>
              </a:tr>
              <a:tr h="399616">
                <a:tc>
                  <a:txBody>
                    <a:bodyPr/>
                    <a:lstStyle/>
                    <a:p>
                      <a:r>
                        <a:rPr lang="en-US"/>
                        <a:t>Web</a:t>
                      </a:r>
                    </a:p>
                  </a:txBody>
                  <a:tcPr anchor="ctr"/>
                </a:tc>
                <a:tc>
                  <a:txBody>
                    <a:bodyPr/>
                    <a:lstStyle/>
                    <a:p>
                      <a:r>
                        <a:rPr lang="en-US"/>
                        <a:t>Yes</a:t>
                      </a:r>
                    </a:p>
                  </a:txBody>
                  <a:tcPr anchor="ctr"/>
                </a:tc>
                <a:tc>
                  <a:txBody>
                    <a:bodyPr/>
                    <a:lstStyle/>
                    <a:p>
                      <a:r>
                        <a:rPr lang="en-US"/>
                        <a:t>Yes</a:t>
                      </a:r>
                    </a:p>
                  </a:txBody>
                  <a:tcPr anchor="ctr"/>
                </a:tc>
                <a:tc>
                  <a:txBody>
                    <a:bodyPr/>
                    <a:lstStyle/>
                    <a:p>
                      <a:r>
                        <a:rPr lang="en-US"/>
                        <a:t>Yes</a:t>
                      </a:r>
                    </a:p>
                  </a:txBody>
                  <a:tcPr anchor="ctr"/>
                </a:tc>
                <a:tc>
                  <a:txBody>
                    <a:bodyPr/>
                    <a:lstStyle/>
                    <a:p>
                      <a:endParaRPr lang="en-US"/>
                    </a:p>
                  </a:txBody>
                  <a:tcPr anchor="ctr"/>
                </a:tc>
              </a:tr>
              <a:tr h="399616">
                <a:tc>
                  <a:txBody>
                    <a:bodyPr/>
                    <a:lstStyle/>
                    <a:p>
                      <a:r>
                        <a:rPr lang="en-US"/>
                        <a:t>Datacenter</a:t>
                      </a:r>
                    </a:p>
                  </a:txBody>
                  <a:tcPr anchor="ctr"/>
                </a:tc>
                <a:tc>
                  <a:txBody>
                    <a:bodyPr/>
                    <a:lstStyle/>
                    <a:p>
                      <a:r>
                        <a:rPr lang="en-US"/>
                        <a:t>No</a:t>
                      </a:r>
                    </a:p>
                  </a:txBody>
                  <a:tcPr anchor="ctr"/>
                </a:tc>
                <a:tc>
                  <a:txBody>
                    <a:bodyPr/>
                    <a:lstStyle/>
                    <a:p>
                      <a:r>
                        <a:rPr lang="en-US"/>
                        <a:t>No</a:t>
                      </a:r>
                    </a:p>
                  </a:txBody>
                  <a:tcPr anchor="ctr"/>
                </a:tc>
                <a:tc>
                  <a:txBody>
                    <a:bodyPr/>
                    <a:lstStyle/>
                    <a:p>
                      <a:endParaRPr lang="en-US"/>
                    </a:p>
                  </a:txBody>
                  <a:tcPr anchor="ctr"/>
                </a:tc>
                <a:tc>
                  <a:txBody>
                    <a:bodyPr/>
                    <a:lstStyle/>
                    <a:p>
                      <a:endParaRPr lang="en-US"/>
                    </a:p>
                  </a:txBody>
                  <a:tcPr anchor="ctr"/>
                </a:tc>
              </a:tr>
              <a:tr h="699328">
                <a:tc>
                  <a:txBody>
                    <a:bodyPr/>
                    <a:lstStyle/>
                    <a:p>
                      <a:r>
                        <a:rPr lang="en-US" dirty="0"/>
                        <a:t>Business Intelligence</a:t>
                      </a:r>
                    </a:p>
                  </a:txBody>
                  <a:tcPr anchor="ctr"/>
                </a:tc>
                <a:tc>
                  <a:txBody>
                    <a:bodyPr/>
                    <a:lstStyle/>
                    <a:p>
                      <a:r>
                        <a:rPr lang="en-US" dirty="0"/>
                        <a:t>Yes</a:t>
                      </a:r>
                    </a:p>
                  </a:txBody>
                  <a:tcPr anchor="ctr"/>
                </a:tc>
                <a:tc>
                  <a:txBody>
                    <a:bodyPr/>
                    <a:lstStyle/>
                    <a:p>
                      <a:endParaRPr lang="en-US"/>
                    </a:p>
                  </a:txBody>
                  <a:tcPr anchor="ctr"/>
                </a:tc>
                <a:tc>
                  <a:txBody>
                    <a:bodyPr/>
                    <a:lstStyle/>
                    <a:p>
                      <a:endParaRPr lang="en-US"/>
                    </a:p>
                  </a:txBody>
                  <a:tcPr/>
                </a:tc>
                <a:tc>
                  <a:txBody>
                    <a:bodyPr/>
                    <a:lstStyle/>
                    <a:p>
                      <a:endParaRPr lang="en-US" dirty="0"/>
                    </a:p>
                  </a:txBody>
                  <a:tcPr/>
                </a:tc>
              </a:tr>
            </a:tbl>
          </a:graphicData>
        </a:graphic>
      </p:graphicFrame>
      <p:sp>
        <p:nvSpPr>
          <p:cNvPr id="5" name="Date Placeholder 4"/>
          <p:cNvSpPr>
            <a:spLocks noGrp="1"/>
          </p:cNvSpPr>
          <p:nvPr>
            <p:ph type="dt" sz="half" idx="10"/>
          </p:nvPr>
        </p:nvSpPr>
        <p:spPr/>
        <p:txBody>
          <a:bodyPr/>
          <a:lstStyle/>
          <a:p>
            <a:fld id="{AA754E9B-4231-430A-AEBC-85DFF7E5DFF7}" type="datetime4">
              <a:rPr lang="en-US" smtClean="0"/>
              <a:t>May 21, 2018</a:t>
            </a:fld>
            <a:endParaRPr lang="en-US" dirty="0"/>
          </a:p>
        </p:txBody>
      </p:sp>
      <p:sp>
        <p:nvSpPr>
          <p:cNvPr id="4" name="Footer Placeholder 3"/>
          <p:cNvSpPr>
            <a:spLocks noGrp="1"/>
          </p:cNvSpPr>
          <p:nvPr>
            <p:ph type="ftr" sz="quarter" idx="11"/>
          </p:nvPr>
        </p:nvSpPr>
        <p:spPr/>
        <p:txBody>
          <a:bodyPr/>
          <a:lstStyle/>
          <a:p>
            <a:r>
              <a:rPr lang="en-US"/>
              <a:t>info@shola.com; www.shola.com </a:t>
            </a:r>
            <a:endParaRPr lang="en-US" dirty="0"/>
          </a:p>
        </p:txBody>
      </p:sp>
      <p:sp>
        <p:nvSpPr>
          <p:cNvPr id="7" name="Slide Number Placeholder 6"/>
          <p:cNvSpPr>
            <a:spLocks noGrp="1"/>
          </p:cNvSpPr>
          <p:nvPr>
            <p:ph type="sldNum" sz="quarter" idx="12"/>
          </p:nvPr>
        </p:nvSpPr>
        <p:spPr/>
        <p:txBody>
          <a:bodyPr/>
          <a:lstStyle/>
          <a:p>
            <a:fld id="{DDB45755-0A14-4647-8EA4-71782B0C02B0}" type="slidenum">
              <a:rPr lang="en-US" smtClean="0"/>
              <a:t>5</a:t>
            </a:fld>
            <a:endParaRPr lang="en-US"/>
          </a:p>
        </p:txBody>
      </p:sp>
      <p:cxnSp>
        <p:nvCxnSpPr>
          <p:cNvPr id="9" name="Straight Connector 8"/>
          <p:cNvCxnSpPr/>
          <p:nvPr/>
        </p:nvCxnSpPr>
        <p:spPr>
          <a:xfrm>
            <a:off x="2150533" y="759655"/>
            <a:ext cx="826346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166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A754E9B-4231-430A-AEBC-85DFF7E5DFF7}" type="datetime4">
              <a:rPr lang="en-US" smtClean="0"/>
              <a:t>May 21, 2018</a:t>
            </a:fld>
            <a:endParaRPr lang="en-US" dirty="0"/>
          </a:p>
        </p:txBody>
      </p:sp>
      <p:sp>
        <p:nvSpPr>
          <p:cNvPr id="4" name="Footer Placeholder 3"/>
          <p:cNvSpPr>
            <a:spLocks noGrp="1"/>
          </p:cNvSpPr>
          <p:nvPr>
            <p:ph type="ftr" sz="quarter" idx="11"/>
          </p:nvPr>
        </p:nvSpPr>
        <p:spPr/>
        <p:txBody>
          <a:bodyPr/>
          <a:lstStyle/>
          <a:p>
            <a:r>
              <a:rPr lang="en-US"/>
              <a:t>info@shola.com; www.shola.com </a:t>
            </a:r>
            <a:endParaRPr lang="en-US" dirty="0"/>
          </a:p>
        </p:txBody>
      </p:sp>
      <p:sp>
        <p:nvSpPr>
          <p:cNvPr id="7" name="Slide Number Placeholder 6"/>
          <p:cNvSpPr>
            <a:spLocks noGrp="1"/>
          </p:cNvSpPr>
          <p:nvPr>
            <p:ph type="sldNum" sz="quarter" idx="12"/>
          </p:nvPr>
        </p:nvSpPr>
        <p:spPr/>
        <p:txBody>
          <a:bodyPr/>
          <a:lstStyle/>
          <a:p>
            <a:fld id="{DDB45755-0A14-4647-8EA4-71782B0C02B0}" type="slidenum">
              <a:rPr lang="en-US" smtClean="0"/>
              <a:t>6</a:t>
            </a:fld>
            <a:endParaRPr lang="en-US"/>
          </a:p>
        </p:txBody>
      </p:sp>
      <p:sp>
        <p:nvSpPr>
          <p:cNvPr id="2" name="Title 1"/>
          <p:cNvSpPr>
            <a:spLocks noGrp="1"/>
          </p:cNvSpPr>
          <p:nvPr>
            <p:ph type="title"/>
          </p:nvPr>
        </p:nvSpPr>
        <p:spPr>
          <a:xfrm>
            <a:off x="888240" y="389038"/>
            <a:ext cx="8413652" cy="523998"/>
          </a:xfrm>
        </p:spPr>
        <p:txBody>
          <a:bodyPr>
            <a:noAutofit/>
          </a:bodyPr>
          <a:lstStyle/>
          <a:p>
            <a:pPr algn="l"/>
            <a:r>
              <a:rPr lang="en-US" sz="3200" dirty="0" smtClean="0">
                <a:solidFill>
                  <a:schemeClr val="bg1"/>
                </a:solidFill>
              </a:rPr>
              <a:t>Versions as of April 2018 </a:t>
            </a:r>
            <a:endParaRPr lang="en-US" sz="3200" dirty="0">
              <a:solidFill>
                <a:schemeClr val="bg1"/>
              </a:solidFill>
            </a:endParaRPr>
          </a:p>
        </p:txBody>
      </p:sp>
      <p:cxnSp>
        <p:nvCxnSpPr>
          <p:cNvPr id="9" name="Straight Connector 8"/>
          <p:cNvCxnSpPr/>
          <p:nvPr/>
        </p:nvCxnSpPr>
        <p:spPr>
          <a:xfrm>
            <a:off x="2150533" y="759655"/>
            <a:ext cx="8263467"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208490757"/>
              </p:ext>
            </p:extLst>
          </p:nvPr>
        </p:nvGraphicFramePr>
        <p:xfrm>
          <a:off x="931790" y="2038865"/>
          <a:ext cx="10700951" cy="3726495"/>
        </p:xfrm>
        <a:graphic>
          <a:graphicData uri="http://schemas.openxmlformats.org/drawingml/2006/table">
            <a:tbl>
              <a:tblPr firstRow="1" firstCol="1" bandRow="1">
                <a:tableStyleId>{21E4AEA4-8DFA-4A89-87EB-49C32662AFE0}</a:tableStyleId>
              </a:tblPr>
              <a:tblGrid>
                <a:gridCol w="1424180"/>
                <a:gridCol w="3828301"/>
                <a:gridCol w="3409606"/>
                <a:gridCol w="2038864"/>
              </a:tblGrid>
              <a:tr h="191651">
                <a:tc>
                  <a:txBody>
                    <a:bodyPr/>
                    <a:lstStyle/>
                    <a:p>
                      <a:pPr marL="0" marR="0" algn="ctr">
                        <a:lnSpc>
                          <a:spcPct val="115000"/>
                        </a:lnSpc>
                        <a:spcBef>
                          <a:spcPts val="0"/>
                        </a:spcBef>
                        <a:spcAft>
                          <a:spcPts val="0"/>
                        </a:spcAft>
                      </a:pPr>
                      <a:r>
                        <a:rPr lang="en-US" sz="1100" dirty="0">
                          <a:effectLst/>
                        </a:rPr>
                        <a:t>Version</a:t>
                      </a:r>
                      <a:endParaRPr lang="en-US" sz="1100" dirty="0">
                        <a:effectLst/>
                        <a:latin typeface="Calibri"/>
                        <a:ea typeface="Calibri"/>
                        <a:cs typeface="Times New Roman"/>
                      </a:endParaRPr>
                    </a:p>
                  </a:txBody>
                  <a:tcPr marL="33100" marR="33100" marT="0" marB="0"/>
                </a:tc>
                <a:tc>
                  <a:txBody>
                    <a:bodyPr/>
                    <a:lstStyle/>
                    <a:p>
                      <a:pPr marL="0" marR="0" algn="ctr">
                        <a:lnSpc>
                          <a:spcPct val="115000"/>
                        </a:lnSpc>
                        <a:spcBef>
                          <a:spcPts val="0"/>
                        </a:spcBef>
                        <a:spcAft>
                          <a:spcPts val="0"/>
                        </a:spcAft>
                      </a:pPr>
                      <a:r>
                        <a:rPr lang="en-US" sz="1100" dirty="0">
                          <a:effectLst/>
                        </a:rPr>
                        <a:t>Most recent service pack</a:t>
                      </a:r>
                      <a:endParaRPr lang="en-US" sz="1100" dirty="0">
                        <a:effectLst/>
                        <a:latin typeface="Calibri"/>
                        <a:ea typeface="Calibri"/>
                        <a:cs typeface="Times New Roman"/>
                      </a:endParaRPr>
                    </a:p>
                  </a:txBody>
                  <a:tcPr marL="33100" marR="33100" marT="0" marB="0"/>
                </a:tc>
                <a:tc>
                  <a:txBody>
                    <a:bodyPr/>
                    <a:lstStyle/>
                    <a:p>
                      <a:pPr marL="0" marR="0" algn="ctr">
                        <a:lnSpc>
                          <a:spcPct val="115000"/>
                        </a:lnSpc>
                        <a:spcBef>
                          <a:spcPts val="0"/>
                        </a:spcBef>
                        <a:spcAft>
                          <a:spcPts val="0"/>
                        </a:spcAft>
                      </a:pPr>
                      <a:r>
                        <a:rPr lang="en-US" sz="1100" dirty="0">
                          <a:effectLst/>
                        </a:rPr>
                        <a:t>Latest cumulative update</a:t>
                      </a:r>
                      <a:endParaRPr lang="en-US" sz="1100" dirty="0">
                        <a:effectLst/>
                        <a:latin typeface="Calibri"/>
                        <a:ea typeface="Calibri"/>
                        <a:cs typeface="Times New Roman"/>
                      </a:endParaRPr>
                    </a:p>
                  </a:txBody>
                  <a:tcPr marL="33100" marR="33100" marT="0" marB="0"/>
                </a:tc>
                <a:tc>
                  <a:txBody>
                    <a:bodyPr/>
                    <a:lstStyle/>
                    <a:p>
                      <a:pPr marL="0" marR="0" algn="ctr">
                        <a:lnSpc>
                          <a:spcPct val="115000"/>
                        </a:lnSpc>
                        <a:spcBef>
                          <a:spcPts val="0"/>
                        </a:spcBef>
                        <a:spcAft>
                          <a:spcPts val="0"/>
                        </a:spcAft>
                      </a:pPr>
                      <a:r>
                        <a:rPr lang="en-US" sz="1100">
                          <a:effectLst/>
                        </a:rPr>
                        <a:t>Complete version information</a:t>
                      </a:r>
                      <a:endParaRPr lang="en-US" sz="1100">
                        <a:effectLst/>
                        <a:latin typeface="Calibri"/>
                        <a:ea typeface="Calibri"/>
                        <a:cs typeface="Times New Roman"/>
                      </a:endParaRPr>
                    </a:p>
                  </a:txBody>
                  <a:tcPr marL="33100" marR="33100" marT="0" marB="0"/>
                </a:tc>
              </a:tr>
              <a:tr h="275485">
                <a:tc>
                  <a:txBody>
                    <a:bodyPr/>
                    <a:lstStyle/>
                    <a:p>
                      <a:pPr marL="0" marR="0">
                        <a:lnSpc>
                          <a:spcPct val="115000"/>
                        </a:lnSpc>
                        <a:spcBef>
                          <a:spcPts val="0"/>
                        </a:spcBef>
                        <a:spcAft>
                          <a:spcPts val="0"/>
                        </a:spcAft>
                      </a:pPr>
                      <a:r>
                        <a:rPr lang="en-US" sz="1100">
                          <a:effectLst/>
                        </a:rPr>
                        <a:t>SQL Server 2017</a:t>
                      </a:r>
                      <a:endParaRPr lang="en-US" sz="1100">
                        <a:effectLst/>
                        <a:latin typeface="Calibri"/>
                        <a:ea typeface="Calibri"/>
                        <a:cs typeface="Times New Roman"/>
                      </a:endParaRPr>
                    </a:p>
                  </a:txBody>
                  <a:tcPr marL="33100" marR="33100" marT="0" marB="0"/>
                </a:tc>
                <a:tc>
                  <a:txBody>
                    <a:bodyPr/>
                    <a:lstStyle/>
                    <a:p>
                      <a:pPr marL="0" marR="0">
                        <a:lnSpc>
                          <a:spcPct val="115000"/>
                        </a:lnSpc>
                        <a:spcBef>
                          <a:spcPts val="0"/>
                        </a:spcBef>
                        <a:spcAft>
                          <a:spcPts val="0"/>
                        </a:spcAft>
                      </a:pPr>
                      <a:r>
                        <a:rPr lang="en-US" sz="1100">
                          <a:effectLst/>
                        </a:rPr>
                        <a:t>None</a:t>
                      </a:r>
                      <a:endParaRPr lang="en-US" sz="1100">
                        <a:effectLst/>
                        <a:latin typeface="Calibri"/>
                        <a:ea typeface="Calibri"/>
                        <a:cs typeface="Times New Roman"/>
                      </a:endParaRPr>
                    </a:p>
                  </a:txBody>
                  <a:tcPr marL="33100" marR="33100" marT="0" marB="0"/>
                </a:tc>
                <a:tc>
                  <a:txBody>
                    <a:bodyPr/>
                    <a:lstStyle/>
                    <a:p>
                      <a:pPr marL="0" marR="0">
                        <a:lnSpc>
                          <a:spcPct val="115000"/>
                        </a:lnSpc>
                        <a:spcBef>
                          <a:spcPts val="0"/>
                        </a:spcBef>
                        <a:spcAft>
                          <a:spcPts val="0"/>
                        </a:spcAft>
                      </a:pPr>
                      <a:r>
                        <a:rPr lang="en-US" sz="1100" u="sng">
                          <a:effectLst/>
                          <a:hlinkClick r:id="rId3"/>
                        </a:rPr>
                        <a:t>CU6 for 2017</a:t>
                      </a:r>
                      <a:r>
                        <a:rPr lang="en-US" sz="1100">
                          <a:effectLst/>
                        </a:rPr>
                        <a:t> (14.0.3025.34 – April 2018)</a:t>
                      </a:r>
                      <a:endParaRPr lang="en-US" sz="1100">
                        <a:effectLst/>
                        <a:latin typeface="Calibri"/>
                        <a:ea typeface="Calibri"/>
                        <a:cs typeface="Times New Roman"/>
                      </a:endParaRPr>
                    </a:p>
                  </a:txBody>
                  <a:tcPr marL="33100" marR="33100" marT="0" marB="0"/>
                </a:tc>
                <a:tc>
                  <a:txBody>
                    <a:bodyPr/>
                    <a:lstStyle/>
                    <a:p>
                      <a:pPr marL="0" marR="0">
                        <a:lnSpc>
                          <a:spcPct val="115000"/>
                        </a:lnSpc>
                        <a:spcBef>
                          <a:spcPts val="0"/>
                        </a:spcBef>
                        <a:spcAft>
                          <a:spcPts val="0"/>
                        </a:spcAft>
                      </a:pPr>
                      <a:r>
                        <a:rPr lang="en-US" sz="1100" u="sng">
                          <a:effectLst/>
                          <a:hlinkClick r:id="rId4"/>
                        </a:rPr>
                        <a:t>SQL Server 2017 builds</a:t>
                      </a:r>
                      <a:endParaRPr lang="en-US" sz="1100">
                        <a:effectLst/>
                        <a:latin typeface="Calibri"/>
                        <a:ea typeface="Calibri"/>
                        <a:cs typeface="Times New Roman"/>
                      </a:endParaRPr>
                    </a:p>
                  </a:txBody>
                  <a:tcPr marL="33100" marR="33100" marT="0" marB="0"/>
                </a:tc>
              </a:tr>
              <a:tr h="701178">
                <a:tc>
                  <a:txBody>
                    <a:bodyPr/>
                    <a:lstStyle/>
                    <a:p>
                      <a:pPr marL="0" marR="0">
                        <a:lnSpc>
                          <a:spcPct val="115000"/>
                        </a:lnSpc>
                        <a:spcBef>
                          <a:spcPts val="0"/>
                        </a:spcBef>
                        <a:spcAft>
                          <a:spcPts val="0"/>
                        </a:spcAft>
                      </a:pPr>
                      <a:r>
                        <a:rPr lang="en-US" sz="1100">
                          <a:effectLst/>
                        </a:rPr>
                        <a:t>SQL Server 2016</a:t>
                      </a:r>
                      <a:endParaRPr lang="en-US" sz="1100">
                        <a:effectLst/>
                        <a:latin typeface="Calibri"/>
                        <a:ea typeface="Calibri"/>
                        <a:cs typeface="Times New Roman"/>
                      </a:endParaRPr>
                    </a:p>
                  </a:txBody>
                  <a:tcPr marL="33100" marR="33100" marT="0" marB="0"/>
                </a:tc>
                <a:tc>
                  <a:txBody>
                    <a:bodyPr/>
                    <a:lstStyle/>
                    <a:p>
                      <a:pPr marL="0" marR="0">
                        <a:lnSpc>
                          <a:spcPct val="115000"/>
                        </a:lnSpc>
                        <a:spcBef>
                          <a:spcPts val="0"/>
                        </a:spcBef>
                        <a:spcAft>
                          <a:spcPts val="0"/>
                        </a:spcAft>
                      </a:pPr>
                      <a:r>
                        <a:rPr lang="en-US" sz="1100" u="sng" dirty="0">
                          <a:effectLst/>
                          <a:hlinkClick r:id="rId5"/>
                        </a:rPr>
                        <a:t>SQL Server 2016 SP2</a:t>
                      </a:r>
                      <a:r>
                        <a:rPr lang="en-US" sz="1100" dirty="0">
                          <a:effectLst/>
                        </a:rPr>
                        <a:t> (13.0.5026.0 – April 2018)</a:t>
                      </a:r>
                      <a:endParaRPr lang="en-US" sz="1100" dirty="0">
                        <a:effectLst/>
                        <a:latin typeface="Calibri"/>
                        <a:ea typeface="Calibri"/>
                        <a:cs typeface="Times New Roman"/>
                      </a:endParaRPr>
                    </a:p>
                  </a:txBody>
                  <a:tcPr marL="33100" marR="33100" marT="0" marB="0"/>
                </a:tc>
                <a:tc>
                  <a:txBody>
                    <a:bodyPr/>
                    <a:lstStyle/>
                    <a:p>
                      <a:pPr marL="0" marR="0">
                        <a:lnSpc>
                          <a:spcPct val="115000"/>
                        </a:lnSpc>
                        <a:spcBef>
                          <a:spcPts val="0"/>
                        </a:spcBef>
                        <a:spcAft>
                          <a:spcPts val="0"/>
                        </a:spcAft>
                      </a:pPr>
                      <a:r>
                        <a:rPr lang="en-US" sz="1100" u="sng" dirty="0">
                          <a:effectLst/>
                          <a:hlinkClick r:id="rId6"/>
                        </a:rPr>
                        <a:t>CU8 for 2016 SP1</a:t>
                      </a:r>
                      <a:r>
                        <a:rPr lang="en-US" sz="1100" dirty="0">
                          <a:effectLst/>
                        </a:rPr>
                        <a:t> (13.0.4474.0 – March 2018)</a:t>
                      </a:r>
                      <a:br>
                        <a:rPr lang="en-US" sz="1100" dirty="0">
                          <a:effectLst/>
                        </a:rPr>
                      </a:br>
                      <a:r>
                        <a:rPr lang="en-US" sz="1100" u="sng" dirty="0" smtClean="0">
                          <a:effectLst/>
                          <a:hlinkClick r:id="rId7"/>
                        </a:rPr>
                        <a:t>CU9 </a:t>
                      </a:r>
                      <a:r>
                        <a:rPr lang="en-US" sz="1100" u="sng" dirty="0">
                          <a:effectLst/>
                          <a:hlinkClick r:id="rId7"/>
                        </a:rPr>
                        <a:t>for 2016 RTM</a:t>
                      </a:r>
                      <a:r>
                        <a:rPr lang="en-US" sz="1100" dirty="0">
                          <a:effectLst/>
                        </a:rPr>
                        <a:t> (13.0.2216.0 – November 2017)</a:t>
                      </a:r>
                      <a:endParaRPr lang="en-US" sz="1100" dirty="0">
                        <a:effectLst/>
                        <a:latin typeface="Calibri"/>
                        <a:ea typeface="Calibri"/>
                        <a:cs typeface="Times New Roman"/>
                      </a:endParaRPr>
                    </a:p>
                  </a:txBody>
                  <a:tcPr marL="33100" marR="33100" marT="0" marB="0"/>
                </a:tc>
                <a:tc>
                  <a:txBody>
                    <a:bodyPr/>
                    <a:lstStyle/>
                    <a:p>
                      <a:pPr marL="0" marR="0">
                        <a:lnSpc>
                          <a:spcPct val="115000"/>
                        </a:lnSpc>
                        <a:spcBef>
                          <a:spcPts val="0"/>
                        </a:spcBef>
                        <a:spcAft>
                          <a:spcPts val="0"/>
                        </a:spcAft>
                      </a:pPr>
                      <a:r>
                        <a:rPr lang="en-US" sz="1100" u="sng">
                          <a:effectLst/>
                          <a:hlinkClick r:id="rId8"/>
                        </a:rPr>
                        <a:t>SQL Server 2016 builds </a:t>
                      </a:r>
                      <a:endParaRPr lang="en-US" sz="1100">
                        <a:effectLst/>
                        <a:latin typeface="Calibri"/>
                        <a:ea typeface="Calibri"/>
                        <a:cs typeface="Times New Roman"/>
                      </a:endParaRPr>
                    </a:p>
                  </a:txBody>
                  <a:tcPr marL="33100" marR="33100" marT="0" marB="0"/>
                </a:tc>
              </a:tr>
              <a:tr h="559280">
                <a:tc>
                  <a:txBody>
                    <a:bodyPr/>
                    <a:lstStyle/>
                    <a:p>
                      <a:pPr marL="0" marR="0">
                        <a:lnSpc>
                          <a:spcPct val="115000"/>
                        </a:lnSpc>
                        <a:spcBef>
                          <a:spcPts val="0"/>
                        </a:spcBef>
                        <a:spcAft>
                          <a:spcPts val="0"/>
                        </a:spcAft>
                      </a:pPr>
                      <a:r>
                        <a:rPr lang="en-US" sz="1100">
                          <a:effectLst/>
                        </a:rPr>
                        <a:t>SQL Server 2014</a:t>
                      </a:r>
                      <a:endParaRPr lang="en-US" sz="1100">
                        <a:effectLst/>
                        <a:latin typeface="Calibri"/>
                        <a:ea typeface="Calibri"/>
                        <a:cs typeface="Times New Roman"/>
                      </a:endParaRPr>
                    </a:p>
                  </a:txBody>
                  <a:tcPr marL="33100" marR="33100" marT="0" marB="0"/>
                </a:tc>
                <a:tc>
                  <a:txBody>
                    <a:bodyPr/>
                    <a:lstStyle/>
                    <a:p>
                      <a:pPr marL="0" marR="0">
                        <a:lnSpc>
                          <a:spcPct val="115000"/>
                        </a:lnSpc>
                        <a:spcBef>
                          <a:spcPts val="0"/>
                        </a:spcBef>
                        <a:spcAft>
                          <a:spcPts val="0"/>
                        </a:spcAft>
                      </a:pPr>
                      <a:r>
                        <a:rPr lang="en-US" sz="1100" u="sng">
                          <a:effectLst/>
                          <a:hlinkClick r:id="rId9"/>
                        </a:rPr>
                        <a:t>SQL Server 2014 SP2</a:t>
                      </a:r>
                      <a:r>
                        <a:rPr lang="en-US" sz="1100">
                          <a:effectLst/>
                        </a:rPr>
                        <a:t> (12.0.5546.0 – April 2017)</a:t>
                      </a:r>
                      <a:endParaRPr lang="en-US" sz="1100">
                        <a:effectLst/>
                        <a:latin typeface="Calibri"/>
                        <a:ea typeface="Calibri"/>
                        <a:cs typeface="Times New Roman"/>
                      </a:endParaRPr>
                    </a:p>
                  </a:txBody>
                  <a:tcPr marL="33100" marR="33100" marT="0" marB="0"/>
                </a:tc>
                <a:tc>
                  <a:txBody>
                    <a:bodyPr/>
                    <a:lstStyle/>
                    <a:p>
                      <a:pPr marL="0" marR="0">
                        <a:lnSpc>
                          <a:spcPct val="115000"/>
                        </a:lnSpc>
                        <a:spcBef>
                          <a:spcPts val="0"/>
                        </a:spcBef>
                        <a:spcAft>
                          <a:spcPts val="0"/>
                        </a:spcAft>
                      </a:pPr>
                      <a:r>
                        <a:rPr lang="en-US" sz="1100" u="sng">
                          <a:effectLst/>
                          <a:hlinkClick r:id="rId10"/>
                        </a:rPr>
                        <a:t>CU11 for 2014 SP2</a:t>
                      </a:r>
                      <a:r>
                        <a:rPr lang="en-US" sz="1100">
                          <a:effectLst/>
                        </a:rPr>
                        <a:t>  (12.0.5579.0 – March 2018)</a:t>
                      </a:r>
                      <a:br>
                        <a:rPr lang="en-US" sz="1100">
                          <a:effectLst/>
                        </a:rPr>
                      </a:br>
                      <a:r>
                        <a:rPr lang="en-US" sz="1100" u="sng">
                          <a:effectLst/>
                          <a:hlinkClick r:id="rId11"/>
                        </a:rPr>
                        <a:t>CU13 for 2014 SP1 </a:t>
                      </a:r>
                      <a:r>
                        <a:rPr lang="en-US" sz="1100">
                          <a:effectLst/>
                        </a:rPr>
                        <a:t> (12.0.4522.0 – August 2017)</a:t>
                      </a:r>
                      <a:endParaRPr lang="en-US" sz="1100">
                        <a:effectLst/>
                        <a:latin typeface="Calibri"/>
                        <a:ea typeface="Calibri"/>
                        <a:cs typeface="Times New Roman"/>
                      </a:endParaRPr>
                    </a:p>
                  </a:txBody>
                  <a:tcPr marL="33100" marR="33100" marT="0" marB="0"/>
                </a:tc>
                <a:tc>
                  <a:txBody>
                    <a:bodyPr/>
                    <a:lstStyle/>
                    <a:p>
                      <a:pPr marL="0" marR="0">
                        <a:lnSpc>
                          <a:spcPct val="115000"/>
                        </a:lnSpc>
                        <a:spcBef>
                          <a:spcPts val="0"/>
                        </a:spcBef>
                        <a:spcAft>
                          <a:spcPts val="0"/>
                        </a:spcAft>
                      </a:pPr>
                      <a:r>
                        <a:rPr lang="en-US" sz="1100" u="sng">
                          <a:effectLst/>
                          <a:hlinkClick r:id="rId12"/>
                        </a:rPr>
                        <a:t>SQL Server 2014 builds</a:t>
                      </a:r>
                      <a:endParaRPr lang="en-US" sz="1100">
                        <a:effectLst/>
                        <a:latin typeface="Calibri"/>
                        <a:ea typeface="Calibri"/>
                        <a:cs typeface="Times New Roman"/>
                      </a:endParaRPr>
                    </a:p>
                  </a:txBody>
                  <a:tcPr marL="33100" marR="33100" marT="0" marB="0"/>
                </a:tc>
              </a:tr>
              <a:tr h="630465">
                <a:tc>
                  <a:txBody>
                    <a:bodyPr/>
                    <a:lstStyle/>
                    <a:p>
                      <a:pPr marL="0" marR="0">
                        <a:lnSpc>
                          <a:spcPct val="115000"/>
                        </a:lnSpc>
                        <a:spcBef>
                          <a:spcPts val="0"/>
                        </a:spcBef>
                        <a:spcAft>
                          <a:spcPts val="0"/>
                        </a:spcAft>
                      </a:pPr>
                      <a:r>
                        <a:rPr lang="en-US" sz="1100">
                          <a:effectLst/>
                        </a:rPr>
                        <a:t>SQL Server 2012</a:t>
                      </a:r>
                      <a:endParaRPr lang="en-US" sz="1100">
                        <a:effectLst/>
                        <a:latin typeface="Calibri"/>
                        <a:ea typeface="Calibri"/>
                        <a:cs typeface="Times New Roman"/>
                      </a:endParaRPr>
                    </a:p>
                  </a:txBody>
                  <a:tcPr marL="33100" marR="33100" marT="0" marB="0"/>
                </a:tc>
                <a:tc>
                  <a:txBody>
                    <a:bodyPr/>
                    <a:lstStyle/>
                    <a:p>
                      <a:pPr marL="0" marR="0">
                        <a:lnSpc>
                          <a:spcPct val="115000"/>
                        </a:lnSpc>
                        <a:spcBef>
                          <a:spcPts val="0"/>
                        </a:spcBef>
                        <a:spcAft>
                          <a:spcPts val="0"/>
                        </a:spcAft>
                      </a:pPr>
                      <a:r>
                        <a:rPr lang="en-US" sz="1100" u="sng" dirty="0">
                          <a:effectLst/>
                          <a:hlinkClick r:id="rId13"/>
                        </a:rPr>
                        <a:t>SQL Server 2012 SP4</a:t>
                      </a:r>
                      <a:r>
                        <a:rPr lang="en-US" sz="1100" dirty="0">
                          <a:effectLst/>
                        </a:rPr>
                        <a:t> (11.0.7001.0 – September 2017)</a:t>
                      </a:r>
                      <a:br>
                        <a:rPr lang="en-US" sz="1100" dirty="0">
                          <a:effectLst/>
                        </a:rPr>
                      </a:br>
                      <a:r>
                        <a:rPr lang="en-US" sz="1100" dirty="0">
                          <a:effectLst/>
                        </a:rPr>
                        <a:t> </a:t>
                      </a:r>
                      <a:endParaRPr lang="en-US" sz="1100" dirty="0">
                        <a:effectLst/>
                        <a:latin typeface="Calibri"/>
                        <a:ea typeface="Calibri"/>
                        <a:cs typeface="Times New Roman"/>
                      </a:endParaRPr>
                    </a:p>
                  </a:txBody>
                  <a:tcPr marL="33100" marR="33100" marT="0" marB="0"/>
                </a:tc>
                <a:tc>
                  <a:txBody>
                    <a:bodyPr/>
                    <a:lstStyle/>
                    <a:p>
                      <a:pPr marL="0" marR="0">
                        <a:lnSpc>
                          <a:spcPct val="115000"/>
                        </a:lnSpc>
                        <a:spcBef>
                          <a:spcPts val="0"/>
                        </a:spcBef>
                        <a:spcAft>
                          <a:spcPts val="0"/>
                        </a:spcAft>
                      </a:pPr>
                      <a:r>
                        <a:rPr lang="en-US" sz="1100" u="sng" dirty="0">
                          <a:effectLst/>
                          <a:hlinkClick r:id="rId14"/>
                        </a:rPr>
                        <a:t>CU10 for 2012 SP3</a:t>
                      </a:r>
                      <a:r>
                        <a:rPr lang="en-US" sz="1100" dirty="0">
                          <a:effectLst/>
                        </a:rPr>
                        <a:t> (11.0.6607.3 – August 2017)</a:t>
                      </a:r>
                      <a:br>
                        <a:rPr lang="en-US" sz="1100" dirty="0">
                          <a:effectLst/>
                        </a:rPr>
                      </a:br>
                      <a:r>
                        <a:rPr lang="en-US" sz="1100" u="sng" dirty="0" smtClean="0">
                          <a:effectLst/>
                          <a:hlinkClick r:id="rId15"/>
                        </a:rPr>
                        <a:t>CU16 </a:t>
                      </a:r>
                      <a:r>
                        <a:rPr lang="en-US" sz="1100" u="sng" dirty="0">
                          <a:effectLst/>
                          <a:hlinkClick r:id="rId15"/>
                        </a:rPr>
                        <a:t>for 2012 SP2</a:t>
                      </a:r>
                      <a:r>
                        <a:rPr lang="en-US" sz="1100" dirty="0">
                          <a:effectLst/>
                        </a:rPr>
                        <a:t> (11.0.5678.0 – January 2017)</a:t>
                      </a:r>
                      <a:br>
                        <a:rPr lang="en-US" sz="1100" dirty="0">
                          <a:effectLst/>
                        </a:rPr>
                      </a:br>
                      <a:r>
                        <a:rPr lang="en-US" sz="1100" u="sng" dirty="0" smtClean="0">
                          <a:effectLst/>
                          <a:hlinkClick r:id="rId16"/>
                        </a:rPr>
                        <a:t>CU16 </a:t>
                      </a:r>
                      <a:r>
                        <a:rPr lang="en-US" sz="1100" u="sng" dirty="0">
                          <a:effectLst/>
                          <a:hlinkClick r:id="rId16"/>
                        </a:rPr>
                        <a:t>for 2012 SP1</a:t>
                      </a:r>
                      <a:r>
                        <a:rPr lang="en-US" sz="1100" dirty="0">
                          <a:effectLst/>
                        </a:rPr>
                        <a:t> (11.0.3487.0 - May 2015)</a:t>
                      </a:r>
                      <a:endParaRPr lang="en-US" sz="1100" dirty="0">
                        <a:effectLst/>
                        <a:latin typeface="Calibri"/>
                        <a:ea typeface="Calibri"/>
                        <a:cs typeface="Times New Roman"/>
                      </a:endParaRPr>
                    </a:p>
                  </a:txBody>
                  <a:tcPr marL="33100" marR="33100" marT="0" marB="0"/>
                </a:tc>
                <a:tc>
                  <a:txBody>
                    <a:bodyPr/>
                    <a:lstStyle/>
                    <a:p>
                      <a:pPr marL="0" marR="0">
                        <a:lnSpc>
                          <a:spcPct val="115000"/>
                        </a:lnSpc>
                        <a:spcBef>
                          <a:spcPts val="0"/>
                        </a:spcBef>
                        <a:spcAft>
                          <a:spcPts val="0"/>
                        </a:spcAft>
                      </a:pPr>
                      <a:r>
                        <a:rPr lang="en-US" sz="1100" u="sng" dirty="0">
                          <a:effectLst/>
                          <a:hlinkClick r:id="rId17"/>
                        </a:rPr>
                        <a:t>SQL Server 2012 builds</a:t>
                      </a:r>
                      <a:endParaRPr lang="en-US" sz="1100" dirty="0">
                        <a:effectLst/>
                        <a:latin typeface="Calibri"/>
                        <a:ea typeface="Calibri"/>
                        <a:cs typeface="Times New Roman"/>
                      </a:endParaRPr>
                    </a:p>
                  </a:txBody>
                  <a:tcPr marL="33100" marR="33100" marT="0" marB="0"/>
                </a:tc>
              </a:tr>
              <a:tr h="462675">
                <a:tc>
                  <a:txBody>
                    <a:bodyPr/>
                    <a:lstStyle/>
                    <a:p>
                      <a:pPr marL="0" marR="0">
                        <a:lnSpc>
                          <a:spcPct val="115000"/>
                        </a:lnSpc>
                        <a:spcBef>
                          <a:spcPts val="0"/>
                        </a:spcBef>
                        <a:spcAft>
                          <a:spcPts val="0"/>
                        </a:spcAft>
                      </a:pPr>
                      <a:r>
                        <a:rPr lang="en-US" sz="1100">
                          <a:effectLst/>
                        </a:rPr>
                        <a:t>SQL Server 2008 R2</a:t>
                      </a:r>
                      <a:endParaRPr lang="en-US" sz="1100">
                        <a:effectLst/>
                        <a:latin typeface="Calibri"/>
                        <a:ea typeface="Calibri"/>
                        <a:cs typeface="Times New Roman"/>
                      </a:endParaRPr>
                    </a:p>
                  </a:txBody>
                  <a:tcPr marL="33100" marR="33100" marT="0" marB="0"/>
                </a:tc>
                <a:tc>
                  <a:txBody>
                    <a:bodyPr/>
                    <a:lstStyle/>
                    <a:p>
                      <a:pPr marL="0" marR="0">
                        <a:lnSpc>
                          <a:spcPct val="115000"/>
                        </a:lnSpc>
                        <a:spcBef>
                          <a:spcPts val="0"/>
                        </a:spcBef>
                        <a:spcAft>
                          <a:spcPts val="0"/>
                        </a:spcAft>
                      </a:pPr>
                      <a:r>
                        <a:rPr lang="en-US" sz="1100" u="sng" dirty="0">
                          <a:effectLst/>
                          <a:hlinkClick r:id="rId18"/>
                        </a:rPr>
                        <a:t>SQL Server 2008 R2 SP3</a:t>
                      </a:r>
                      <a:r>
                        <a:rPr lang="en-US" sz="1100" dirty="0">
                          <a:effectLst/>
                        </a:rPr>
                        <a:t> (10.50.6000.34 – September 2014)</a:t>
                      </a:r>
                      <a:br>
                        <a:rPr lang="en-US" sz="1100" dirty="0">
                          <a:effectLst/>
                        </a:rPr>
                      </a:br>
                      <a:r>
                        <a:rPr lang="en-US" sz="1100" dirty="0" smtClean="0">
                          <a:effectLst/>
                        </a:rPr>
                        <a:t>Note </a:t>
                      </a:r>
                      <a:r>
                        <a:rPr lang="en-US" sz="1100" dirty="0">
                          <a:effectLst/>
                        </a:rPr>
                        <a:t>Latest and final release for this version</a:t>
                      </a:r>
                      <a:endParaRPr lang="en-US" sz="1100" dirty="0">
                        <a:effectLst/>
                        <a:latin typeface="Calibri"/>
                        <a:ea typeface="Calibri"/>
                        <a:cs typeface="Times New Roman"/>
                      </a:endParaRPr>
                    </a:p>
                  </a:txBody>
                  <a:tcPr marL="33100" marR="33100" marT="0" marB="0"/>
                </a:tc>
                <a:tc>
                  <a:txBody>
                    <a:bodyPr/>
                    <a:lstStyle/>
                    <a:p>
                      <a:pPr marL="0" marR="0">
                        <a:lnSpc>
                          <a:spcPct val="115000"/>
                        </a:lnSpc>
                        <a:spcBef>
                          <a:spcPts val="0"/>
                        </a:spcBef>
                        <a:spcAft>
                          <a:spcPts val="0"/>
                        </a:spcAft>
                      </a:pPr>
                      <a:r>
                        <a:rPr lang="en-US" sz="1100">
                          <a:effectLst/>
                        </a:rPr>
                        <a:t>None</a:t>
                      </a:r>
                      <a:endParaRPr lang="en-US" sz="1100">
                        <a:effectLst/>
                        <a:latin typeface="Calibri"/>
                        <a:ea typeface="Calibri"/>
                        <a:cs typeface="Times New Roman"/>
                      </a:endParaRPr>
                    </a:p>
                  </a:txBody>
                  <a:tcPr marL="33100" marR="33100" marT="0" marB="0"/>
                </a:tc>
                <a:tc>
                  <a:txBody>
                    <a:bodyPr/>
                    <a:lstStyle/>
                    <a:p>
                      <a:pPr marL="0" marR="0">
                        <a:lnSpc>
                          <a:spcPct val="115000"/>
                        </a:lnSpc>
                        <a:spcBef>
                          <a:spcPts val="0"/>
                        </a:spcBef>
                        <a:spcAft>
                          <a:spcPts val="0"/>
                        </a:spcAft>
                      </a:pPr>
                      <a:r>
                        <a:rPr lang="en-US" sz="1100" u="sng">
                          <a:effectLst/>
                          <a:hlinkClick r:id="rId19"/>
                        </a:rPr>
                        <a:t>SQL Server 2008 R2 builds</a:t>
                      </a:r>
                      <a:endParaRPr lang="en-US" sz="1100">
                        <a:effectLst/>
                        <a:latin typeface="Calibri"/>
                        <a:ea typeface="Calibri"/>
                        <a:cs typeface="Times New Roman"/>
                      </a:endParaRPr>
                    </a:p>
                  </a:txBody>
                  <a:tcPr marL="33100" marR="33100" marT="0" marB="0"/>
                </a:tc>
              </a:tr>
              <a:tr h="488378">
                <a:tc>
                  <a:txBody>
                    <a:bodyPr/>
                    <a:lstStyle/>
                    <a:p>
                      <a:pPr marL="0" marR="0">
                        <a:lnSpc>
                          <a:spcPct val="115000"/>
                        </a:lnSpc>
                        <a:spcBef>
                          <a:spcPts val="0"/>
                        </a:spcBef>
                        <a:spcAft>
                          <a:spcPts val="0"/>
                        </a:spcAft>
                      </a:pPr>
                      <a:r>
                        <a:rPr lang="en-US" sz="1100">
                          <a:effectLst/>
                        </a:rPr>
                        <a:t>SQL Server 2008</a:t>
                      </a:r>
                      <a:endParaRPr lang="en-US" sz="1100">
                        <a:effectLst/>
                        <a:latin typeface="Calibri"/>
                        <a:ea typeface="Calibri"/>
                        <a:cs typeface="Times New Roman"/>
                      </a:endParaRPr>
                    </a:p>
                  </a:txBody>
                  <a:tcPr marL="33100" marR="33100" marT="0" marB="0"/>
                </a:tc>
                <a:tc>
                  <a:txBody>
                    <a:bodyPr/>
                    <a:lstStyle/>
                    <a:p>
                      <a:pPr marL="0" marR="0">
                        <a:lnSpc>
                          <a:spcPct val="115000"/>
                        </a:lnSpc>
                        <a:spcBef>
                          <a:spcPts val="0"/>
                        </a:spcBef>
                        <a:spcAft>
                          <a:spcPts val="0"/>
                        </a:spcAft>
                      </a:pPr>
                      <a:r>
                        <a:rPr lang="en-US" sz="1100" u="sng" dirty="0">
                          <a:effectLst/>
                          <a:hlinkClick r:id="rId20"/>
                        </a:rPr>
                        <a:t>SQL Server 2008 SP4</a:t>
                      </a:r>
                      <a:r>
                        <a:rPr lang="en-US" sz="1100" dirty="0">
                          <a:effectLst/>
                        </a:rPr>
                        <a:t> (10.0.6000.29 – September 2014)</a:t>
                      </a:r>
                      <a:br>
                        <a:rPr lang="en-US" sz="1100" dirty="0">
                          <a:effectLst/>
                        </a:rPr>
                      </a:br>
                      <a:r>
                        <a:rPr lang="en-US" sz="1100" dirty="0" smtClean="0">
                          <a:effectLst/>
                        </a:rPr>
                        <a:t>Note </a:t>
                      </a:r>
                      <a:r>
                        <a:rPr lang="en-US" sz="1100" dirty="0">
                          <a:effectLst/>
                        </a:rPr>
                        <a:t>Latest and final release for this version</a:t>
                      </a:r>
                      <a:endParaRPr lang="en-US" sz="1100" dirty="0">
                        <a:effectLst/>
                        <a:latin typeface="Calibri"/>
                        <a:ea typeface="Calibri"/>
                        <a:cs typeface="Times New Roman"/>
                      </a:endParaRPr>
                    </a:p>
                  </a:txBody>
                  <a:tcPr marL="33100" marR="33100" marT="0" marB="0"/>
                </a:tc>
                <a:tc>
                  <a:txBody>
                    <a:bodyPr/>
                    <a:lstStyle/>
                    <a:p>
                      <a:pPr marL="0" marR="0">
                        <a:lnSpc>
                          <a:spcPct val="115000"/>
                        </a:lnSpc>
                        <a:spcBef>
                          <a:spcPts val="0"/>
                        </a:spcBef>
                        <a:spcAft>
                          <a:spcPts val="0"/>
                        </a:spcAft>
                      </a:pPr>
                      <a:r>
                        <a:rPr lang="en-US" sz="1100">
                          <a:effectLst/>
                        </a:rPr>
                        <a:t>None</a:t>
                      </a:r>
                      <a:endParaRPr lang="en-US" sz="1100">
                        <a:effectLst/>
                        <a:latin typeface="Calibri"/>
                        <a:ea typeface="Calibri"/>
                        <a:cs typeface="Times New Roman"/>
                      </a:endParaRPr>
                    </a:p>
                  </a:txBody>
                  <a:tcPr marL="33100" marR="33100" marT="0" marB="0"/>
                </a:tc>
                <a:tc>
                  <a:txBody>
                    <a:bodyPr/>
                    <a:lstStyle/>
                    <a:p>
                      <a:pPr marL="0" marR="0">
                        <a:lnSpc>
                          <a:spcPct val="115000"/>
                        </a:lnSpc>
                        <a:spcBef>
                          <a:spcPts val="0"/>
                        </a:spcBef>
                        <a:spcAft>
                          <a:spcPts val="0"/>
                        </a:spcAft>
                      </a:pPr>
                      <a:r>
                        <a:rPr lang="en-US" sz="1100" u="sng">
                          <a:effectLst/>
                          <a:hlinkClick r:id="rId21"/>
                        </a:rPr>
                        <a:t>SQL Server 2008 builds</a:t>
                      </a:r>
                      <a:endParaRPr lang="en-US" sz="1100">
                        <a:effectLst/>
                        <a:latin typeface="Calibri"/>
                        <a:ea typeface="Calibri"/>
                        <a:cs typeface="Times New Roman"/>
                      </a:endParaRPr>
                    </a:p>
                  </a:txBody>
                  <a:tcPr marL="33100" marR="33100" marT="0" marB="0"/>
                </a:tc>
              </a:tr>
              <a:tr h="417383">
                <a:tc>
                  <a:txBody>
                    <a:bodyPr/>
                    <a:lstStyle/>
                    <a:p>
                      <a:pPr marL="0" marR="0">
                        <a:lnSpc>
                          <a:spcPct val="115000"/>
                        </a:lnSpc>
                        <a:spcBef>
                          <a:spcPts val="0"/>
                        </a:spcBef>
                        <a:spcAft>
                          <a:spcPts val="0"/>
                        </a:spcAft>
                      </a:pPr>
                      <a:r>
                        <a:rPr lang="en-US" sz="1100">
                          <a:effectLst/>
                        </a:rPr>
                        <a:t>SQL Server 2005</a:t>
                      </a:r>
                      <a:endParaRPr lang="en-US" sz="1100">
                        <a:effectLst/>
                        <a:latin typeface="Calibri"/>
                        <a:ea typeface="Calibri"/>
                        <a:cs typeface="Times New Roman"/>
                      </a:endParaRPr>
                    </a:p>
                  </a:txBody>
                  <a:tcPr marL="33100" marR="33100" marT="0" marB="0"/>
                </a:tc>
                <a:tc>
                  <a:txBody>
                    <a:bodyPr/>
                    <a:lstStyle/>
                    <a:p>
                      <a:pPr marL="0" marR="0">
                        <a:lnSpc>
                          <a:spcPct val="115000"/>
                        </a:lnSpc>
                        <a:spcBef>
                          <a:spcPts val="0"/>
                        </a:spcBef>
                        <a:spcAft>
                          <a:spcPts val="0"/>
                        </a:spcAft>
                      </a:pPr>
                      <a:r>
                        <a:rPr lang="en-US" sz="1100" u="sng" dirty="0">
                          <a:effectLst/>
                          <a:hlinkClick r:id="rId22"/>
                        </a:rPr>
                        <a:t>SQL Server 2005 SP4</a:t>
                      </a:r>
                      <a:r>
                        <a:rPr lang="en-US" sz="1100" dirty="0">
                          <a:effectLst/>
                        </a:rPr>
                        <a:t> (9.00.5000.00 – December 2010)</a:t>
                      </a:r>
                      <a:endParaRPr lang="en-US" sz="1100" dirty="0">
                        <a:effectLst/>
                        <a:latin typeface="Calibri"/>
                        <a:ea typeface="Calibri"/>
                        <a:cs typeface="Times New Roman"/>
                      </a:endParaRPr>
                    </a:p>
                  </a:txBody>
                  <a:tcPr marL="33100" marR="33100" marT="0" marB="0"/>
                </a:tc>
                <a:tc>
                  <a:txBody>
                    <a:bodyPr/>
                    <a:lstStyle/>
                    <a:p>
                      <a:pPr marL="0" marR="0">
                        <a:lnSpc>
                          <a:spcPct val="115000"/>
                        </a:lnSpc>
                        <a:spcBef>
                          <a:spcPts val="0"/>
                        </a:spcBef>
                        <a:spcAft>
                          <a:spcPts val="0"/>
                        </a:spcAft>
                      </a:pPr>
                      <a:r>
                        <a:rPr lang="en-US" sz="1100" dirty="0">
                          <a:effectLst/>
                        </a:rPr>
                        <a:t>None</a:t>
                      </a:r>
                      <a:endParaRPr lang="en-US" sz="1100" dirty="0">
                        <a:effectLst/>
                        <a:latin typeface="Calibri"/>
                        <a:ea typeface="Calibri"/>
                        <a:cs typeface="Times New Roman"/>
                      </a:endParaRPr>
                    </a:p>
                  </a:txBody>
                  <a:tcPr marL="33100" marR="33100" marT="0" marB="0"/>
                </a:tc>
                <a:tc>
                  <a:txBody>
                    <a:bodyPr/>
                    <a:lstStyle/>
                    <a:p>
                      <a:endParaRPr lang="en-US" sz="1100" dirty="0">
                        <a:effectLst/>
                        <a:latin typeface="Calibri"/>
                        <a:cs typeface="Times New Roman"/>
                      </a:endParaRPr>
                    </a:p>
                  </a:txBody>
                  <a:tcPr marL="33100" marR="33100" marT="0" marB="0"/>
                </a:tc>
              </a:tr>
            </a:tbl>
          </a:graphicData>
        </a:graphic>
      </p:graphicFrame>
    </p:spTree>
    <p:extLst>
      <p:ext uri="{BB962C8B-B14F-4D97-AF65-F5344CB8AC3E}">
        <p14:creationId xmlns:p14="http://schemas.microsoft.com/office/powerpoint/2010/main" val="32273181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Waveform">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TotalTime>
  <Words>540</Words>
  <Application>Microsoft Office PowerPoint</Application>
  <PresentationFormat>Custom</PresentationFormat>
  <Paragraphs>120</Paragraphs>
  <Slides>6</Slides>
  <Notes>2</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Waveform</vt:lpstr>
      <vt:lpstr>Austin</vt:lpstr>
      <vt:lpstr> MS SQL 2012 Database Administration Training by  Sholla Corporation  </vt:lpstr>
      <vt:lpstr>MS-SQL 2012 Database Administrator</vt:lpstr>
      <vt:lpstr>MS-SQL 2012 Database …</vt:lpstr>
      <vt:lpstr>MS-SQL 2012 Database …</vt:lpstr>
      <vt:lpstr>PowerPoint Presentation</vt:lpstr>
      <vt:lpstr>Versions as of April 2018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 SQL DBA TRAINING BI -SSRS</dc:title>
  <dc:creator>MAS A</dc:creator>
  <cp:lastModifiedBy>Salem Tmanot</cp:lastModifiedBy>
  <cp:revision>61</cp:revision>
  <dcterms:created xsi:type="dcterms:W3CDTF">2016-03-07T03:33:02Z</dcterms:created>
  <dcterms:modified xsi:type="dcterms:W3CDTF">2018-05-21T23:36:04Z</dcterms:modified>
</cp:coreProperties>
</file>