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9"/>
  </p:notesMasterIdLst>
  <p:sldIdLst>
    <p:sldId id="391" r:id="rId2"/>
    <p:sldId id="392" r:id="rId3"/>
    <p:sldId id="393" r:id="rId4"/>
    <p:sldId id="261" r:id="rId5"/>
    <p:sldId id="263" r:id="rId6"/>
    <p:sldId id="264" r:id="rId7"/>
    <p:sldId id="265" r:id="rId8"/>
    <p:sldId id="268" r:id="rId9"/>
    <p:sldId id="266" r:id="rId10"/>
    <p:sldId id="269" r:id="rId11"/>
    <p:sldId id="267" r:id="rId12"/>
    <p:sldId id="270" r:id="rId13"/>
    <p:sldId id="375" r:id="rId14"/>
    <p:sldId id="376" r:id="rId15"/>
    <p:sldId id="377" r:id="rId16"/>
    <p:sldId id="378" r:id="rId17"/>
    <p:sldId id="379" r:id="rId18"/>
    <p:sldId id="380" r:id="rId19"/>
    <p:sldId id="381" r:id="rId20"/>
    <p:sldId id="383" r:id="rId21"/>
    <p:sldId id="384" r:id="rId22"/>
    <p:sldId id="390" r:id="rId23"/>
    <p:sldId id="385" r:id="rId24"/>
    <p:sldId id="389" r:id="rId25"/>
    <p:sldId id="386" r:id="rId26"/>
    <p:sldId id="387" r:id="rId27"/>
    <p:sldId id="3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81" d="100"/>
          <a:sy n="81" d="100"/>
        </p:scale>
        <p:origin x="5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1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8197B-69C1-4C49-8549-18B26509667A}"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FB089376-7000-4D08-9767-99376F6D5ED0}">
      <dgm:prSet/>
      <dgm:spPr/>
      <dgm:t>
        <a:bodyPr/>
        <a:lstStyle/>
        <a:p>
          <a:r>
            <a:rPr lang="en-US" b="1"/>
            <a:t>Economic: </a:t>
          </a:r>
          <a:r>
            <a:rPr lang="en-US" b="0"/>
            <a:t>Budget allocation is determined</a:t>
          </a:r>
          <a:r>
            <a:rPr lang="en-US"/>
            <a:t>?</a:t>
          </a:r>
        </a:p>
      </dgm:t>
    </dgm:pt>
    <dgm:pt modelId="{51F31458-A4E7-4715-8431-8C30EDFB1242}" type="parTrans" cxnId="{88806475-1E0C-428E-8CEF-6FADF4C5FAE1}">
      <dgm:prSet/>
      <dgm:spPr/>
      <dgm:t>
        <a:bodyPr/>
        <a:lstStyle/>
        <a:p>
          <a:endParaRPr lang="en-US"/>
        </a:p>
      </dgm:t>
    </dgm:pt>
    <dgm:pt modelId="{7C5577E8-CA45-4386-93F8-2C48F603C4EF}" type="sibTrans" cxnId="{88806475-1E0C-428E-8CEF-6FADF4C5FAE1}">
      <dgm:prSet/>
      <dgm:spPr/>
      <dgm:t>
        <a:bodyPr/>
        <a:lstStyle/>
        <a:p>
          <a:endParaRPr lang="en-US"/>
        </a:p>
      </dgm:t>
    </dgm:pt>
    <dgm:pt modelId="{5B9FC730-AECA-4172-AEEC-1600124FD12A}">
      <dgm:prSet/>
      <dgm:spPr/>
      <dgm:t>
        <a:bodyPr/>
        <a:lstStyle/>
        <a:p>
          <a:r>
            <a:rPr lang="en-US" b="1"/>
            <a:t>Legal:</a:t>
          </a:r>
          <a:r>
            <a:rPr lang="en-US"/>
            <a:t> Compliance related maters, cyber law and regulatory framework</a:t>
          </a:r>
        </a:p>
      </dgm:t>
    </dgm:pt>
    <dgm:pt modelId="{AC7462E3-5511-4E24-BCDE-D985530780DF}" type="parTrans" cxnId="{08C7C1C4-C407-42B2-8E83-01BE8D168A97}">
      <dgm:prSet/>
      <dgm:spPr/>
      <dgm:t>
        <a:bodyPr/>
        <a:lstStyle/>
        <a:p>
          <a:endParaRPr lang="en-US"/>
        </a:p>
      </dgm:t>
    </dgm:pt>
    <dgm:pt modelId="{2BBD1FF3-0B02-4332-996E-DB10C1B787BC}" type="sibTrans" cxnId="{08C7C1C4-C407-42B2-8E83-01BE8D168A97}">
      <dgm:prSet/>
      <dgm:spPr/>
      <dgm:t>
        <a:bodyPr/>
        <a:lstStyle/>
        <a:p>
          <a:endParaRPr lang="en-US"/>
        </a:p>
      </dgm:t>
    </dgm:pt>
    <dgm:pt modelId="{465F94CB-6A8E-4739-A6EF-54B393D14D62}">
      <dgm:prSet/>
      <dgm:spPr/>
      <dgm:t>
        <a:bodyPr/>
        <a:lstStyle/>
        <a:p>
          <a:r>
            <a:rPr lang="en-US" b="1" dirty="0"/>
            <a:t>Operation feasibility:</a:t>
          </a:r>
          <a:r>
            <a:rPr lang="en-US" dirty="0"/>
            <a:t> Can our current operational standard be kept or need some boosting, hiring new team members </a:t>
          </a:r>
          <a:r>
            <a:rPr lang="en-US" dirty="0" err="1"/>
            <a:t>etc</a:t>
          </a:r>
          <a:r>
            <a:rPr lang="en-US" dirty="0"/>
            <a:t>?</a:t>
          </a:r>
        </a:p>
      </dgm:t>
    </dgm:pt>
    <dgm:pt modelId="{94CA0FFA-DE1D-4254-87C6-7EE65BA9900D}" type="parTrans" cxnId="{5D0BDA5A-E96E-4DE5-8893-71048ADA7729}">
      <dgm:prSet/>
      <dgm:spPr/>
      <dgm:t>
        <a:bodyPr/>
        <a:lstStyle/>
        <a:p>
          <a:endParaRPr lang="en-US"/>
        </a:p>
      </dgm:t>
    </dgm:pt>
    <dgm:pt modelId="{46862E70-A111-4789-9AF9-FB677608852C}" type="sibTrans" cxnId="{5D0BDA5A-E96E-4DE5-8893-71048ADA7729}">
      <dgm:prSet/>
      <dgm:spPr/>
      <dgm:t>
        <a:bodyPr/>
        <a:lstStyle/>
        <a:p>
          <a:endParaRPr lang="en-US"/>
        </a:p>
      </dgm:t>
    </dgm:pt>
    <dgm:pt modelId="{46480684-D9E3-4EA3-9324-EAC385A293E2}">
      <dgm:prSet/>
      <dgm:spPr/>
      <dgm:t>
        <a:bodyPr/>
        <a:lstStyle/>
        <a:p>
          <a:r>
            <a:rPr lang="en-US" b="1"/>
            <a:t>Technical:</a:t>
          </a:r>
          <a:r>
            <a:rPr lang="en-US"/>
            <a:t> Need to check whether the current computer system can support the software</a:t>
          </a:r>
        </a:p>
      </dgm:t>
    </dgm:pt>
    <dgm:pt modelId="{BF08B28D-E128-4884-9DB2-C50A7990D2D9}" type="parTrans" cxnId="{6A4370D4-0E6D-4C00-8983-A85414C30A10}">
      <dgm:prSet/>
      <dgm:spPr/>
      <dgm:t>
        <a:bodyPr/>
        <a:lstStyle/>
        <a:p>
          <a:endParaRPr lang="en-US"/>
        </a:p>
      </dgm:t>
    </dgm:pt>
    <dgm:pt modelId="{E54B703F-1DCA-4FEF-AA04-F694D766E0A2}" type="sibTrans" cxnId="{6A4370D4-0E6D-4C00-8983-A85414C30A10}">
      <dgm:prSet/>
      <dgm:spPr/>
      <dgm:t>
        <a:bodyPr/>
        <a:lstStyle/>
        <a:p>
          <a:endParaRPr lang="en-US"/>
        </a:p>
      </dgm:t>
    </dgm:pt>
    <dgm:pt modelId="{E91ACA57-D985-41E1-BE6C-639825C069C1}">
      <dgm:prSet/>
      <dgm:spPr/>
      <dgm:t>
        <a:bodyPr/>
        <a:lstStyle/>
        <a:p>
          <a:r>
            <a:rPr lang="en-US" b="1"/>
            <a:t>Schedule: </a:t>
          </a:r>
          <a:r>
            <a:rPr lang="en-US" b="0"/>
            <a:t>Project execution and completion timeline</a:t>
          </a:r>
          <a:r>
            <a:rPr lang="en-US"/>
            <a:t>.</a:t>
          </a:r>
        </a:p>
      </dgm:t>
    </dgm:pt>
    <dgm:pt modelId="{8A930B4C-8D66-4362-BB25-9C88C5A721B8}" type="parTrans" cxnId="{BC2B99C7-B77F-4C02-A264-F9773C0329E4}">
      <dgm:prSet/>
      <dgm:spPr/>
      <dgm:t>
        <a:bodyPr/>
        <a:lstStyle/>
        <a:p>
          <a:endParaRPr lang="en-US"/>
        </a:p>
      </dgm:t>
    </dgm:pt>
    <dgm:pt modelId="{D144E2C1-AA9F-42D3-A7F2-2F75113A20E9}" type="sibTrans" cxnId="{BC2B99C7-B77F-4C02-A264-F9773C0329E4}">
      <dgm:prSet/>
      <dgm:spPr/>
      <dgm:t>
        <a:bodyPr/>
        <a:lstStyle/>
        <a:p>
          <a:endParaRPr lang="en-US"/>
        </a:p>
      </dgm:t>
    </dgm:pt>
    <dgm:pt modelId="{E6F00516-49CC-428C-AD22-97F3DA7A2612}" type="pres">
      <dgm:prSet presAssocID="{2838197B-69C1-4C49-8549-18B26509667A}" presName="root" presStyleCnt="0">
        <dgm:presLayoutVars>
          <dgm:dir/>
          <dgm:resizeHandles val="exact"/>
        </dgm:presLayoutVars>
      </dgm:prSet>
      <dgm:spPr/>
    </dgm:pt>
    <dgm:pt modelId="{BE2C6169-6C8E-40D5-A302-AEA76E5C1A58}" type="pres">
      <dgm:prSet presAssocID="{2838197B-69C1-4C49-8549-18B26509667A}" presName="container" presStyleCnt="0">
        <dgm:presLayoutVars>
          <dgm:dir/>
          <dgm:resizeHandles val="exact"/>
        </dgm:presLayoutVars>
      </dgm:prSet>
      <dgm:spPr/>
    </dgm:pt>
    <dgm:pt modelId="{13ED1E81-01CB-43F3-BCD0-633D4805E51C}" type="pres">
      <dgm:prSet presAssocID="{FB089376-7000-4D08-9767-99376F6D5ED0}" presName="compNode" presStyleCnt="0"/>
      <dgm:spPr/>
    </dgm:pt>
    <dgm:pt modelId="{C8855F33-A391-44D5-87BF-16F5C12DC885}" type="pres">
      <dgm:prSet presAssocID="{FB089376-7000-4D08-9767-99376F6D5ED0}" presName="iconBgRect" presStyleLbl="bgShp" presStyleIdx="0" presStyleCnt="5"/>
      <dgm:spPr/>
    </dgm:pt>
    <dgm:pt modelId="{6411C3BE-D615-4CA0-8D37-0DB3EF356975}" type="pres">
      <dgm:prSet presAssocID="{FB089376-7000-4D08-9767-99376F6D5ED0}"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574F7C14-1F37-4E09-B4B3-C139B578FAC3}" type="pres">
      <dgm:prSet presAssocID="{FB089376-7000-4D08-9767-99376F6D5ED0}" presName="spaceRect" presStyleCnt="0"/>
      <dgm:spPr/>
    </dgm:pt>
    <dgm:pt modelId="{5B294FCF-E008-4E8E-A943-A92255B172B0}" type="pres">
      <dgm:prSet presAssocID="{FB089376-7000-4D08-9767-99376F6D5ED0}" presName="textRect" presStyleLbl="revTx" presStyleIdx="0" presStyleCnt="5">
        <dgm:presLayoutVars>
          <dgm:chMax val="1"/>
          <dgm:chPref val="1"/>
        </dgm:presLayoutVars>
      </dgm:prSet>
      <dgm:spPr/>
    </dgm:pt>
    <dgm:pt modelId="{FAF25E43-850E-4624-AF28-595BD7F7FCD4}" type="pres">
      <dgm:prSet presAssocID="{7C5577E8-CA45-4386-93F8-2C48F603C4EF}" presName="sibTrans" presStyleLbl="sibTrans2D1" presStyleIdx="0" presStyleCnt="0"/>
      <dgm:spPr/>
    </dgm:pt>
    <dgm:pt modelId="{AEFF3927-CC9D-43AC-8CCA-E55BF00F2D8B}" type="pres">
      <dgm:prSet presAssocID="{5B9FC730-AECA-4172-AEEC-1600124FD12A}" presName="compNode" presStyleCnt="0"/>
      <dgm:spPr/>
    </dgm:pt>
    <dgm:pt modelId="{7AECF0B4-8E1A-45C4-B15D-2E4A2D4B0915}" type="pres">
      <dgm:prSet presAssocID="{5B9FC730-AECA-4172-AEEC-1600124FD12A}" presName="iconBgRect" presStyleLbl="bgShp" presStyleIdx="1" presStyleCnt="5"/>
      <dgm:spPr/>
    </dgm:pt>
    <dgm:pt modelId="{C59B273E-8F62-4228-8025-E34B906AEE57}" type="pres">
      <dgm:prSet presAssocID="{5B9FC730-AECA-4172-AEEC-1600124FD12A}"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AF5E2BE1-6EA0-4F64-B29E-4B555343C09F}" type="pres">
      <dgm:prSet presAssocID="{5B9FC730-AECA-4172-AEEC-1600124FD12A}" presName="spaceRect" presStyleCnt="0"/>
      <dgm:spPr/>
    </dgm:pt>
    <dgm:pt modelId="{54BCBC40-54E3-4945-9529-5EA941C8BC7D}" type="pres">
      <dgm:prSet presAssocID="{5B9FC730-AECA-4172-AEEC-1600124FD12A}" presName="textRect" presStyleLbl="revTx" presStyleIdx="1" presStyleCnt="5">
        <dgm:presLayoutVars>
          <dgm:chMax val="1"/>
          <dgm:chPref val="1"/>
        </dgm:presLayoutVars>
      </dgm:prSet>
      <dgm:spPr/>
    </dgm:pt>
    <dgm:pt modelId="{7772E752-49B8-4C34-B17E-BA9116E5B590}" type="pres">
      <dgm:prSet presAssocID="{2BBD1FF3-0B02-4332-996E-DB10C1B787BC}" presName="sibTrans" presStyleLbl="sibTrans2D1" presStyleIdx="0" presStyleCnt="0"/>
      <dgm:spPr/>
    </dgm:pt>
    <dgm:pt modelId="{8A5550B0-C824-427B-8CA1-8722CA113E4E}" type="pres">
      <dgm:prSet presAssocID="{465F94CB-6A8E-4739-A6EF-54B393D14D62}" presName="compNode" presStyleCnt="0"/>
      <dgm:spPr/>
    </dgm:pt>
    <dgm:pt modelId="{B8E514B5-95AB-4D95-8F53-55721156043C}" type="pres">
      <dgm:prSet presAssocID="{465F94CB-6A8E-4739-A6EF-54B393D14D62}" presName="iconBgRect" presStyleLbl="bgShp" presStyleIdx="2" presStyleCnt="5"/>
      <dgm:spPr/>
    </dgm:pt>
    <dgm:pt modelId="{C6421DDB-C64A-4E77-BF9D-36B0ADB8DEBC}" type="pres">
      <dgm:prSet presAssocID="{465F94CB-6A8E-4739-A6EF-54B393D14D62}"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01511E7-4A44-4A39-8C53-ED169C3BFB87}" type="pres">
      <dgm:prSet presAssocID="{465F94CB-6A8E-4739-A6EF-54B393D14D62}" presName="spaceRect" presStyleCnt="0"/>
      <dgm:spPr/>
    </dgm:pt>
    <dgm:pt modelId="{B7CF28C9-393E-4AF9-B061-CC7CAE6A9A3F}" type="pres">
      <dgm:prSet presAssocID="{465F94CB-6A8E-4739-A6EF-54B393D14D62}" presName="textRect" presStyleLbl="revTx" presStyleIdx="2" presStyleCnt="5">
        <dgm:presLayoutVars>
          <dgm:chMax val="1"/>
          <dgm:chPref val="1"/>
        </dgm:presLayoutVars>
      </dgm:prSet>
      <dgm:spPr/>
    </dgm:pt>
    <dgm:pt modelId="{5993A2AD-215D-4FF7-AAE1-3F32AA0A49E2}" type="pres">
      <dgm:prSet presAssocID="{46862E70-A111-4789-9AF9-FB677608852C}" presName="sibTrans" presStyleLbl="sibTrans2D1" presStyleIdx="0" presStyleCnt="0"/>
      <dgm:spPr/>
    </dgm:pt>
    <dgm:pt modelId="{6783D97F-7BEB-4236-A527-6F90C79F7AEF}" type="pres">
      <dgm:prSet presAssocID="{46480684-D9E3-4EA3-9324-EAC385A293E2}" presName="compNode" presStyleCnt="0"/>
      <dgm:spPr/>
    </dgm:pt>
    <dgm:pt modelId="{6C43658B-4879-4B62-B9B6-16C9EEFF2341}" type="pres">
      <dgm:prSet presAssocID="{46480684-D9E3-4EA3-9324-EAC385A293E2}" presName="iconBgRect" presStyleLbl="bgShp" presStyleIdx="3" presStyleCnt="5"/>
      <dgm:spPr/>
    </dgm:pt>
    <dgm:pt modelId="{05B10637-06F4-47F7-A9A7-0DBEA91E9ADD}" type="pres">
      <dgm:prSet presAssocID="{46480684-D9E3-4EA3-9324-EAC385A293E2}"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3A3AB4E5-7282-434B-B53C-3ED6C52EF2D7}" type="pres">
      <dgm:prSet presAssocID="{46480684-D9E3-4EA3-9324-EAC385A293E2}" presName="spaceRect" presStyleCnt="0"/>
      <dgm:spPr/>
    </dgm:pt>
    <dgm:pt modelId="{15D07D03-649E-4113-A1F2-73D0CE1F502E}" type="pres">
      <dgm:prSet presAssocID="{46480684-D9E3-4EA3-9324-EAC385A293E2}" presName="textRect" presStyleLbl="revTx" presStyleIdx="3" presStyleCnt="5">
        <dgm:presLayoutVars>
          <dgm:chMax val="1"/>
          <dgm:chPref val="1"/>
        </dgm:presLayoutVars>
      </dgm:prSet>
      <dgm:spPr/>
    </dgm:pt>
    <dgm:pt modelId="{7A209FFF-FAD9-4549-9205-7840EAF176DC}" type="pres">
      <dgm:prSet presAssocID="{E54B703F-1DCA-4FEF-AA04-F694D766E0A2}" presName="sibTrans" presStyleLbl="sibTrans2D1" presStyleIdx="0" presStyleCnt="0"/>
      <dgm:spPr/>
    </dgm:pt>
    <dgm:pt modelId="{E43AF444-EF97-4FF2-BE24-2D85BB76EB21}" type="pres">
      <dgm:prSet presAssocID="{E91ACA57-D985-41E1-BE6C-639825C069C1}" presName="compNode" presStyleCnt="0"/>
      <dgm:spPr/>
    </dgm:pt>
    <dgm:pt modelId="{3B123205-8EAB-4243-87BC-B89BBDF0D81D}" type="pres">
      <dgm:prSet presAssocID="{E91ACA57-D985-41E1-BE6C-639825C069C1}" presName="iconBgRect" presStyleLbl="bgShp" presStyleIdx="4" presStyleCnt="5"/>
      <dgm:spPr/>
    </dgm:pt>
    <dgm:pt modelId="{97A7824F-4219-42EA-BF5F-550EB6064F63}" type="pres">
      <dgm:prSet presAssocID="{E91ACA57-D985-41E1-BE6C-639825C069C1}"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st"/>
        </a:ext>
      </dgm:extLst>
    </dgm:pt>
    <dgm:pt modelId="{EC9F7084-AA8E-4182-94FA-C33ADB4DD554}" type="pres">
      <dgm:prSet presAssocID="{E91ACA57-D985-41E1-BE6C-639825C069C1}" presName="spaceRect" presStyleCnt="0"/>
      <dgm:spPr/>
    </dgm:pt>
    <dgm:pt modelId="{0D55A330-85B9-43E3-8C28-7A0FAA8B3077}" type="pres">
      <dgm:prSet presAssocID="{E91ACA57-D985-41E1-BE6C-639825C069C1}" presName="textRect" presStyleLbl="revTx" presStyleIdx="4" presStyleCnt="5">
        <dgm:presLayoutVars>
          <dgm:chMax val="1"/>
          <dgm:chPref val="1"/>
        </dgm:presLayoutVars>
      </dgm:prSet>
      <dgm:spPr/>
    </dgm:pt>
  </dgm:ptLst>
  <dgm:cxnLst>
    <dgm:cxn modelId="{38E88230-9CB3-4827-A4E0-4DA2FE87FB16}" type="presOf" srcId="{5B9FC730-AECA-4172-AEEC-1600124FD12A}" destId="{54BCBC40-54E3-4945-9529-5EA941C8BC7D}" srcOrd="0" destOrd="0" presId="urn:microsoft.com/office/officeart/2018/2/layout/IconCircleList"/>
    <dgm:cxn modelId="{BD22EE36-F79D-4CC5-B7A7-8921C1D3D1D5}" type="presOf" srcId="{2BBD1FF3-0B02-4332-996E-DB10C1B787BC}" destId="{7772E752-49B8-4C34-B17E-BA9116E5B590}" srcOrd="0" destOrd="0" presId="urn:microsoft.com/office/officeart/2018/2/layout/IconCircleList"/>
    <dgm:cxn modelId="{ADAEF13A-8FA2-4B0C-A421-1EB0C92D8F8E}" type="presOf" srcId="{465F94CB-6A8E-4739-A6EF-54B393D14D62}" destId="{B7CF28C9-393E-4AF9-B061-CC7CAE6A9A3F}" srcOrd="0" destOrd="0" presId="urn:microsoft.com/office/officeart/2018/2/layout/IconCircleList"/>
    <dgm:cxn modelId="{F3EF7346-A89E-483C-A835-34FFB57F620F}" type="presOf" srcId="{FB089376-7000-4D08-9767-99376F6D5ED0}" destId="{5B294FCF-E008-4E8E-A943-A92255B172B0}" srcOrd="0" destOrd="0" presId="urn:microsoft.com/office/officeart/2018/2/layout/IconCircleList"/>
    <dgm:cxn modelId="{38865C52-C0C8-45A1-BF2D-2AC9F4FAC99C}" type="presOf" srcId="{46480684-D9E3-4EA3-9324-EAC385A293E2}" destId="{15D07D03-649E-4113-A1F2-73D0CE1F502E}" srcOrd="0" destOrd="0" presId="urn:microsoft.com/office/officeart/2018/2/layout/IconCircleList"/>
    <dgm:cxn modelId="{88806475-1E0C-428E-8CEF-6FADF4C5FAE1}" srcId="{2838197B-69C1-4C49-8549-18B26509667A}" destId="{FB089376-7000-4D08-9767-99376F6D5ED0}" srcOrd="0" destOrd="0" parTransId="{51F31458-A4E7-4715-8431-8C30EDFB1242}" sibTransId="{7C5577E8-CA45-4386-93F8-2C48F603C4EF}"/>
    <dgm:cxn modelId="{AA215159-2397-4C5B-9989-F9B99F9A0A7F}" type="presOf" srcId="{2838197B-69C1-4C49-8549-18B26509667A}" destId="{E6F00516-49CC-428C-AD22-97F3DA7A2612}" srcOrd="0" destOrd="0" presId="urn:microsoft.com/office/officeart/2018/2/layout/IconCircleList"/>
    <dgm:cxn modelId="{5D0BDA5A-E96E-4DE5-8893-71048ADA7729}" srcId="{2838197B-69C1-4C49-8549-18B26509667A}" destId="{465F94CB-6A8E-4739-A6EF-54B393D14D62}" srcOrd="2" destOrd="0" parTransId="{94CA0FFA-DE1D-4254-87C6-7EE65BA9900D}" sibTransId="{46862E70-A111-4789-9AF9-FB677608852C}"/>
    <dgm:cxn modelId="{C04191B4-7BD7-4601-9913-58DD489C90C5}" type="presOf" srcId="{46862E70-A111-4789-9AF9-FB677608852C}" destId="{5993A2AD-215D-4FF7-AAE1-3F32AA0A49E2}" srcOrd="0" destOrd="0" presId="urn:microsoft.com/office/officeart/2018/2/layout/IconCircleList"/>
    <dgm:cxn modelId="{B30DA5C0-520F-4B5B-A37C-E2B965125932}" type="presOf" srcId="{7C5577E8-CA45-4386-93F8-2C48F603C4EF}" destId="{FAF25E43-850E-4624-AF28-595BD7F7FCD4}" srcOrd="0" destOrd="0" presId="urn:microsoft.com/office/officeart/2018/2/layout/IconCircleList"/>
    <dgm:cxn modelId="{08C7C1C4-C407-42B2-8E83-01BE8D168A97}" srcId="{2838197B-69C1-4C49-8549-18B26509667A}" destId="{5B9FC730-AECA-4172-AEEC-1600124FD12A}" srcOrd="1" destOrd="0" parTransId="{AC7462E3-5511-4E24-BCDE-D985530780DF}" sibTransId="{2BBD1FF3-0B02-4332-996E-DB10C1B787BC}"/>
    <dgm:cxn modelId="{9F80A1C6-D054-4FC3-AE8A-E84BEC81A749}" type="presOf" srcId="{E91ACA57-D985-41E1-BE6C-639825C069C1}" destId="{0D55A330-85B9-43E3-8C28-7A0FAA8B3077}" srcOrd="0" destOrd="0" presId="urn:microsoft.com/office/officeart/2018/2/layout/IconCircleList"/>
    <dgm:cxn modelId="{BC2B99C7-B77F-4C02-A264-F9773C0329E4}" srcId="{2838197B-69C1-4C49-8549-18B26509667A}" destId="{E91ACA57-D985-41E1-BE6C-639825C069C1}" srcOrd="4" destOrd="0" parTransId="{8A930B4C-8D66-4362-BB25-9C88C5A721B8}" sibTransId="{D144E2C1-AA9F-42D3-A7F2-2F75113A20E9}"/>
    <dgm:cxn modelId="{AEB49CCF-8955-4AAF-8307-59A2E6D6557D}" type="presOf" srcId="{E54B703F-1DCA-4FEF-AA04-F694D766E0A2}" destId="{7A209FFF-FAD9-4549-9205-7840EAF176DC}" srcOrd="0" destOrd="0" presId="urn:microsoft.com/office/officeart/2018/2/layout/IconCircleList"/>
    <dgm:cxn modelId="{6A4370D4-0E6D-4C00-8983-A85414C30A10}" srcId="{2838197B-69C1-4C49-8549-18B26509667A}" destId="{46480684-D9E3-4EA3-9324-EAC385A293E2}" srcOrd="3" destOrd="0" parTransId="{BF08B28D-E128-4884-9DB2-C50A7990D2D9}" sibTransId="{E54B703F-1DCA-4FEF-AA04-F694D766E0A2}"/>
    <dgm:cxn modelId="{0A356634-CE9D-4E05-BF24-C6D3EACFD950}" type="presParOf" srcId="{E6F00516-49CC-428C-AD22-97F3DA7A2612}" destId="{BE2C6169-6C8E-40D5-A302-AEA76E5C1A58}" srcOrd="0" destOrd="0" presId="urn:microsoft.com/office/officeart/2018/2/layout/IconCircleList"/>
    <dgm:cxn modelId="{3C330311-EA62-448F-8578-960EE33F6EAE}" type="presParOf" srcId="{BE2C6169-6C8E-40D5-A302-AEA76E5C1A58}" destId="{13ED1E81-01CB-43F3-BCD0-633D4805E51C}" srcOrd="0" destOrd="0" presId="urn:microsoft.com/office/officeart/2018/2/layout/IconCircleList"/>
    <dgm:cxn modelId="{75E356E3-9148-4DE6-92E5-6995808E89DF}" type="presParOf" srcId="{13ED1E81-01CB-43F3-BCD0-633D4805E51C}" destId="{C8855F33-A391-44D5-87BF-16F5C12DC885}" srcOrd="0" destOrd="0" presId="urn:microsoft.com/office/officeart/2018/2/layout/IconCircleList"/>
    <dgm:cxn modelId="{EEBFEA85-72C8-49EC-A5C4-DBF6674BD461}" type="presParOf" srcId="{13ED1E81-01CB-43F3-BCD0-633D4805E51C}" destId="{6411C3BE-D615-4CA0-8D37-0DB3EF356975}" srcOrd="1" destOrd="0" presId="urn:microsoft.com/office/officeart/2018/2/layout/IconCircleList"/>
    <dgm:cxn modelId="{80AD61E5-1B2C-4ED2-926B-96B22FDDD6D4}" type="presParOf" srcId="{13ED1E81-01CB-43F3-BCD0-633D4805E51C}" destId="{574F7C14-1F37-4E09-B4B3-C139B578FAC3}" srcOrd="2" destOrd="0" presId="urn:microsoft.com/office/officeart/2018/2/layout/IconCircleList"/>
    <dgm:cxn modelId="{1E23F04F-6086-48E7-8BB4-CA39519CFEAE}" type="presParOf" srcId="{13ED1E81-01CB-43F3-BCD0-633D4805E51C}" destId="{5B294FCF-E008-4E8E-A943-A92255B172B0}" srcOrd="3" destOrd="0" presId="urn:microsoft.com/office/officeart/2018/2/layout/IconCircleList"/>
    <dgm:cxn modelId="{2EC4E0D8-BCC2-44F4-8633-D85A0484B14E}" type="presParOf" srcId="{BE2C6169-6C8E-40D5-A302-AEA76E5C1A58}" destId="{FAF25E43-850E-4624-AF28-595BD7F7FCD4}" srcOrd="1" destOrd="0" presId="urn:microsoft.com/office/officeart/2018/2/layout/IconCircleList"/>
    <dgm:cxn modelId="{05D22199-3B2E-4593-849D-C6D8D771BC9B}" type="presParOf" srcId="{BE2C6169-6C8E-40D5-A302-AEA76E5C1A58}" destId="{AEFF3927-CC9D-43AC-8CCA-E55BF00F2D8B}" srcOrd="2" destOrd="0" presId="urn:microsoft.com/office/officeart/2018/2/layout/IconCircleList"/>
    <dgm:cxn modelId="{9C177162-9475-48A5-8F7F-CB5310C6E235}" type="presParOf" srcId="{AEFF3927-CC9D-43AC-8CCA-E55BF00F2D8B}" destId="{7AECF0B4-8E1A-45C4-B15D-2E4A2D4B0915}" srcOrd="0" destOrd="0" presId="urn:microsoft.com/office/officeart/2018/2/layout/IconCircleList"/>
    <dgm:cxn modelId="{F36CBB12-8921-4E10-BA2D-CFAAE7D311C8}" type="presParOf" srcId="{AEFF3927-CC9D-43AC-8CCA-E55BF00F2D8B}" destId="{C59B273E-8F62-4228-8025-E34B906AEE57}" srcOrd="1" destOrd="0" presId="urn:microsoft.com/office/officeart/2018/2/layout/IconCircleList"/>
    <dgm:cxn modelId="{D4A51D62-F427-4046-B58A-2933CA2B7A69}" type="presParOf" srcId="{AEFF3927-CC9D-43AC-8CCA-E55BF00F2D8B}" destId="{AF5E2BE1-6EA0-4F64-B29E-4B555343C09F}" srcOrd="2" destOrd="0" presId="urn:microsoft.com/office/officeart/2018/2/layout/IconCircleList"/>
    <dgm:cxn modelId="{B6F569DE-35A7-4370-B9CB-C74DC42BB3C9}" type="presParOf" srcId="{AEFF3927-CC9D-43AC-8CCA-E55BF00F2D8B}" destId="{54BCBC40-54E3-4945-9529-5EA941C8BC7D}" srcOrd="3" destOrd="0" presId="urn:microsoft.com/office/officeart/2018/2/layout/IconCircleList"/>
    <dgm:cxn modelId="{94817A95-A628-4034-92DA-A18946EE54B1}" type="presParOf" srcId="{BE2C6169-6C8E-40D5-A302-AEA76E5C1A58}" destId="{7772E752-49B8-4C34-B17E-BA9116E5B590}" srcOrd="3" destOrd="0" presId="urn:microsoft.com/office/officeart/2018/2/layout/IconCircleList"/>
    <dgm:cxn modelId="{2A8470A4-B6E4-4ECE-ABDD-F6F01BC2ECFF}" type="presParOf" srcId="{BE2C6169-6C8E-40D5-A302-AEA76E5C1A58}" destId="{8A5550B0-C824-427B-8CA1-8722CA113E4E}" srcOrd="4" destOrd="0" presId="urn:microsoft.com/office/officeart/2018/2/layout/IconCircleList"/>
    <dgm:cxn modelId="{22B20A4A-3AE4-4274-B32E-79D4DC81884E}" type="presParOf" srcId="{8A5550B0-C824-427B-8CA1-8722CA113E4E}" destId="{B8E514B5-95AB-4D95-8F53-55721156043C}" srcOrd="0" destOrd="0" presId="urn:microsoft.com/office/officeart/2018/2/layout/IconCircleList"/>
    <dgm:cxn modelId="{ACD1F796-0A0B-41A2-9158-48CB967E3CD5}" type="presParOf" srcId="{8A5550B0-C824-427B-8CA1-8722CA113E4E}" destId="{C6421DDB-C64A-4E77-BF9D-36B0ADB8DEBC}" srcOrd="1" destOrd="0" presId="urn:microsoft.com/office/officeart/2018/2/layout/IconCircleList"/>
    <dgm:cxn modelId="{B186AF52-5C73-4B0D-A0C1-6C1EB363F90C}" type="presParOf" srcId="{8A5550B0-C824-427B-8CA1-8722CA113E4E}" destId="{501511E7-4A44-4A39-8C53-ED169C3BFB87}" srcOrd="2" destOrd="0" presId="urn:microsoft.com/office/officeart/2018/2/layout/IconCircleList"/>
    <dgm:cxn modelId="{AA0445A8-D57F-4944-AD4A-4828E5421825}" type="presParOf" srcId="{8A5550B0-C824-427B-8CA1-8722CA113E4E}" destId="{B7CF28C9-393E-4AF9-B061-CC7CAE6A9A3F}" srcOrd="3" destOrd="0" presId="urn:microsoft.com/office/officeart/2018/2/layout/IconCircleList"/>
    <dgm:cxn modelId="{CF6EAABB-A0A2-49F4-B676-B1959567F9D3}" type="presParOf" srcId="{BE2C6169-6C8E-40D5-A302-AEA76E5C1A58}" destId="{5993A2AD-215D-4FF7-AAE1-3F32AA0A49E2}" srcOrd="5" destOrd="0" presId="urn:microsoft.com/office/officeart/2018/2/layout/IconCircleList"/>
    <dgm:cxn modelId="{6C5E6C57-8D8E-47C7-9196-6F5F1FC71848}" type="presParOf" srcId="{BE2C6169-6C8E-40D5-A302-AEA76E5C1A58}" destId="{6783D97F-7BEB-4236-A527-6F90C79F7AEF}" srcOrd="6" destOrd="0" presId="urn:microsoft.com/office/officeart/2018/2/layout/IconCircleList"/>
    <dgm:cxn modelId="{DDF329F7-397A-4960-ADFC-77FEF601172C}" type="presParOf" srcId="{6783D97F-7BEB-4236-A527-6F90C79F7AEF}" destId="{6C43658B-4879-4B62-B9B6-16C9EEFF2341}" srcOrd="0" destOrd="0" presId="urn:microsoft.com/office/officeart/2018/2/layout/IconCircleList"/>
    <dgm:cxn modelId="{66447C3E-F6FD-48F0-BC16-E2F046E83974}" type="presParOf" srcId="{6783D97F-7BEB-4236-A527-6F90C79F7AEF}" destId="{05B10637-06F4-47F7-A9A7-0DBEA91E9ADD}" srcOrd="1" destOrd="0" presId="urn:microsoft.com/office/officeart/2018/2/layout/IconCircleList"/>
    <dgm:cxn modelId="{2D0CC550-2240-42AC-864E-709B2990527D}" type="presParOf" srcId="{6783D97F-7BEB-4236-A527-6F90C79F7AEF}" destId="{3A3AB4E5-7282-434B-B53C-3ED6C52EF2D7}" srcOrd="2" destOrd="0" presId="urn:microsoft.com/office/officeart/2018/2/layout/IconCircleList"/>
    <dgm:cxn modelId="{1E475740-F90E-4710-A409-C7377EC7BFC5}" type="presParOf" srcId="{6783D97F-7BEB-4236-A527-6F90C79F7AEF}" destId="{15D07D03-649E-4113-A1F2-73D0CE1F502E}" srcOrd="3" destOrd="0" presId="urn:microsoft.com/office/officeart/2018/2/layout/IconCircleList"/>
    <dgm:cxn modelId="{1F21F726-C5F4-4641-8549-17794A037EDC}" type="presParOf" srcId="{BE2C6169-6C8E-40D5-A302-AEA76E5C1A58}" destId="{7A209FFF-FAD9-4549-9205-7840EAF176DC}" srcOrd="7" destOrd="0" presId="urn:microsoft.com/office/officeart/2018/2/layout/IconCircleList"/>
    <dgm:cxn modelId="{1FE35909-DE51-45EF-B406-4FE1AD00B4DB}" type="presParOf" srcId="{BE2C6169-6C8E-40D5-A302-AEA76E5C1A58}" destId="{E43AF444-EF97-4FF2-BE24-2D85BB76EB21}" srcOrd="8" destOrd="0" presId="urn:microsoft.com/office/officeart/2018/2/layout/IconCircleList"/>
    <dgm:cxn modelId="{BBD4E28E-3259-481B-A0A2-9E2C05CCBEE5}" type="presParOf" srcId="{E43AF444-EF97-4FF2-BE24-2D85BB76EB21}" destId="{3B123205-8EAB-4243-87BC-B89BBDF0D81D}" srcOrd="0" destOrd="0" presId="urn:microsoft.com/office/officeart/2018/2/layout/IconCircleList"/>
    <dgm:cxn modelId="{10FBE8BC-61B7-4F1E-9DFC-81F60DFC2EC4}" type="presParOf" srcId="{E43AF444-EF97-4FF2-BE24-2D85BB76EB21}" destId="{97A7824F-4219-42EA-BF5F-550EB6064F63}" srcOrd="1" destOrd="0" presId="urn:microsoft.com/office/officeart/2018/2/layout/IconCircleList"/>
    <dgm:cxn modelId="{8B6C7C3A-BA21-43D5-B226-73452221F426}" type="presParOf" srcId="{E43AF444-EF97-4FF2-BE24-2D85BB76EB21}" destId="{EC9F7084-AA8E-4182-94FA-C33ADB4DD554}" srcOrd="2" destOrd="0" presId="urn:microsoft.com/office/officeart/2018/2/layout/IconCircleList"/>
    <dgm:cxn modelId="{F14F61E3-C875-4E74-8392-BFE5E9E2FF16}" type="presParOf" srcId="{E43AF444-EF97-4FF2-BE24-2D85BB76EB21}" destId="{0D55A330-85B9-43E3-8C28-7A0FAA8B307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E943EF-F81D-4A55-AF48-B1FC0C12CCC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7E00A8D-6AD8-4CDC-91BE-01D9C60725FE}">
      <dgm:prSet/>
      <dgm:spPr/>
      <dgm:t>
        <a:bodyPr/>
        <a:lstStyle/>
        <a:p>
          <a:r>
            <a:rPr lang="en-US"/>
            <a:t>Obtains requirement, function design, internal design, specifications and users stories. Etc</a:t>
          </a:r>
        </a:p>
      </dgm:t>
    </dgm:pt>
    <dgm:pt modelId="{493745C4-798F-4C97-A250-0E49AF2F3E05}" type="parTrans" cxnId="{8D6F830C-1098-47A5-AB39-8EBB13255BCB}">
      <dgm:prSet/>
      <dgm:spPr/>
      <dgm:t>
        <a:bodyPr/>
        <a:lstStyle/>
        <a:p>
          <a:endParaRPr lang="en-US"/>
        </a:p>
      </dgm:t>
    </dgm:pt>
    <dgm:pt modelId="{C524E2B0-4A25-472D-9193-20CA8CEA8FA9}" type="sibTrans" cxnId="{8D6F830C-1098-47A5-AB39-8EBB13255BCB}">
      <dgm:prSet/>
      <dgm:spPr/>
      <dgm:t>
        <a:bodyPr/>
        <a:lstStyle/>
        <a:p>
          <a:endParaRPr lang="en-US"/>
        </a:p>
      </dgm:t>
    </dgm:pt>
    <dgm:pt modelId="{7960956B-119C-4481-8EB5-672738AA2E4C}">
      <dgm:prSet/>
      <dgm:spPr/>
      <dgm:t>
        <a:bodyPr/>
        <a:lstStyle/>
        <a:p>
          <a:r>
            <a:rPr lang="en-US"/>
            <a:t>Identify application’s high-risk area for priority testing</a:t>
          </a:r>
        </a:p>
      </dgm:t>
    </dgm:pt>
    <dgm:pt modelId="{E2FFCFCA-CD6C-4025-A865-E1E618C70AE6}" type="parTrans" cxnId="{AFAA8D22-DEB4-48FB-9458-AC3B7E654993}">
      <dgm:prSet/>
      <dgm:spPr/>
      <dgm:t>
        <a:bodyPr/>
        <a:lstStyle/>
        <a:p>
          <a:endParaRPr lang="en-US"/>
        </a:p>
      </dgm:t>
    </dgm:pt>
    <dgm:pt modelId="{3C5715FB-86CF-4E35-BEC3-9D80FA2CC2FB}" type="sibTrans" cxnId="{AFAA8D22-DEB4-48FB-9458-AC3B7E654993}">
      <dgm:prSet/>
      <dgm:spPr/>
      <dgm:t>
        <a:bodyPr/>
        <a:lstStyle/>
        <a:p>
          <a:endParaRPr lang="en-US"/>
        </a:p>
      </dgm:t>
    </dgm:pt>
    <dgm:pt modelId="{99E7EC0F-7791-4AD3-B820-547CD0D1FCD2}">
      <dgm:prSet/>
      <dgm:spPr/>
      <dgm:t>
        <a:bodyPr/>
        <a:lstStyle/>
        <a:p>
          <a:r>
            <a:rPr lang="en-US"/>
            <a:t>Determine test environment and test wear and test inputs</a:t>
          </a:r>
        </a:p>
      </dgm:t>
    </dgm:pt>
    <dgm:pt modelId="{6BCAAB2D-C5BE-4918-BF6B-1EAC6C81C737}" type="parTrans" cxnId="{EA8EE6E7-86D4-49AC-A7A7-E0E0B49C6D1E}">
      <dgm:prSet/>
      <dgm:spPr/>
      <dgm:t>
        <a:bodyPr/>
        <a:lstStyle/>
        <a:p>
          <a:endParaRPr lang="en-US"/>
        </a:p>
      </dgm:t>
    </dgm:pt>
    <dgm:pt modelId="{0A4680F6-EB27-4AC4-93FD-BDA8411FC6A6}" type="sibTrans" cxnId="{EA8EE6E7-86D4-49AC-A7A7-E0E0B49C6D1E}">
      <dgm:prSet/>
      <dgm:spPr/>
      <dgm:t>
        <a:bodyPr/>
        <a:lstStyle/>
        <a:p>
          <a:endParaRPr lang="en-US"/>
        </a:p>
      </dgm:t>
    </dgm:pt>
    <dgm:pt modelId="{57BACA41-7F87-40BC-991D-AE208C66111D}">
      <dgm:prSet/>
      <dgm:spPr/>
      <dgm:t>
        <a:bodyPr/>
        <a:lstStyle/>
        <a:p>
          <a:r>
            <a:rPr lang="en-US"/>
            <a:t>Identify task and allocate labor based on skill set</a:t>
          </a:r>
        </a:p>
      </dgm:t>
    </dgm:pt>
    <dgm:pt modelId="{66A08050-9606-4340-ABFF-47344FE2FD01}" type="parTrans" cxnId="{B672084F-1133-46E1-AE1B-268BF45C4F6F}">
      <dgm:prSet/>
      <dgm:spPr/>
      <dgm:t>
        <a:bodyPr/>
        <a:lstStyle/>
        <a:p>
          <a:endParaRPr lang="en-US"/>
        </a:p>
      </dgm:t>
    </dgm:pt>
    <dgm:pt modelId="{80F1264D-DD93-471D-A16A-521900931313}" type="sibTrans" cxnId="{B672084F-1133-46E1-AE1B-268BF45C4F6F}">
      <dgm:prSet/>
      <dgm:spPr/>
      <dgm:t>
        <a:bodyPr/>
        <a:lstStyle/>
        <a:p>
          <a:endParaRPr lang="en-US"/>
        </a:p>
      </dgm:t>
    </dgm:pt>
    <dgm:pt modelId="{50040DB5-3C43-4D92-9BDF-A62C661D86E2}">
      <dgm:prSet/>
      <dgm:spPr/>
      <dgm:t>
        <a:bodyPr/>
        <a:lstStyle/>
        <a:p>
          <a:r>
            <a:rPr lang="en-US"/>
            <a:t>Prepare test plans and test cases and recommend UAT</a:t>
          </a:r>
        </a:p>
      </dgm:t>
    </dgm:pt>
    <dgm:pt modelId="{14E5768B-B4FE-42AB-BAA6-E8C7545DAB2A}" type="parTrans" cxnId="{A9466CE9-15BB-4B1C-933E-53B9DAED013E}">
      <dgm:prSet/>
      <dgm:spPr/>
      <dgm:t>
        <a:bodyPr/>
        <a:lstStyle/>
        <a:p>
          <a:endParaRPr lang="en-US"/>
        </a:p>
      </dgm:t>
    </dgm:pt>
    <dgm:pt modelId="{B87CF346-105F-40C8-B1FF-AB548E8371EF}" type="sibTrans" cxnId="{A9466CE9-15BB-4B1C-933E-53B9DAED013E}">
      <dgm:prSet/>
      <dgm:spPr/>
      <dgm:t>
        <a:bodyPr/>
        <a:lstStyle/>
        <a:p>
          <a:endParaRPr lang="en-US"/>
        </a:p>
      </dgm:t>
    </dgm:pt>
    <dgm:pt modelId="{FFBAE32E-E369-4311-BC43-2B43FD925D57}">
      <dgm:prSet/>
      <dgm:spPr/>
      <dgm:t>
        <a:bodyPr/>
        <a:lstStyle/>
        <a:p>
          <a:r>
            <a:rPr lang="en-US"/>
            <a:t>Execute test, verify and validate program before UAT</a:t>
          </a:r>
        </a:p>
      </dgm:t>
    </dgm:pt>
    <dgm:pt modelId="{811F650E-742D-4F45-9A45-E7741BB89636}" type="parTrans" cxnId="{D1A7077C-FCBC-4A5B-A0A0-D2EA9CF18EE3}">
      <dgm:prSet/>
      <dgm:spPr/>
      <dgm:t>
        <a:bodyPr/>
        <a:lstStyle/>
        <a:p>
          <a:endParaRPr lang="en-US"/>
        </a:p>
      </dgm:t>
    </dgm:pt>
    <dgm:pt modelId="{FB407CFA-B545-4E3C-AB0B-5A6450904DCB}" type="sibTrans" cxnId="{D1A7077C-FCBC-4A5B-A0A0-D2EA9CF18EE3}">
      <dgm:prSet/>
      <dgm:spPr/>
      <dgm:t>
        <a:bodyPr/>
        <a:lstStyle/>
        <a:p>
          <a:endParaRPr lang="en-US"/>
        </a:p>
      </dgm:t>
    </dgm:pt>
    <dgm:pt modelId="{3939E141-521E-4402-814D-767CB21B7F0B}" type="pres">
      <dgm:prSet presAssocID="{30E943EF-F81D-4A55-AF48-B1FC0C12CCC7}" presName="diagram" presStyleCnt="0">
        <dgm:presLayoutVars>
          <dgm:dir/>
          <dgm:resizeHandles val="exact"/>
        </dgm:presLayoutVars>
      </dgm:prSet>
      <dgm:spPr/>
    </dgm:pt>
    <dgm:pt modelId="{2B1F9A5B-EB3B-4A64-97A0-4E7A7086754A}" type="pres">
      <dgm:prSet presAssocID="{57E00A8D-6AD8-4CDC-91BE-01D9C60725FE}" presName="node" presStyleLbl="node1" presStyleIdx="0" presStyleCnt="6">
        <dgm:presLayoutVars>
          <dgm:bulletEnabled val="1"/>
        </dgm:presLayoutVars>
      </dgm:prSet>
      <dgm:spPr/>
    </dgm:pt>
    <dgm:pt modelId="{9C06612B-2080-4439-B034-D2EA642952F0}" type="pres">
      <dgm:prSet presAssocID="{C524E2B0-4A25-472D-9193-20CA8CEA8FA9}" presName="sibTrans" presStyleCnt="0"/>
      <dgm:spPr/>
    </dgm:pt>
    <dgm:pt modelId="{F2ABDAE7-58AB-4BEA-8569-8D26EF01B63C}" type="pres">
      <dgm:prSet presAssocID="{7960956B-119C-4481-8EB5-672738AA2E4C}" presName="node" presStyleLbl="node1" presStyleIdx="1" presStyleCnt="6">
        <dgm:presLayoutVars>
          <dgm:bulletEnabled val="1"/>
        </dgm:presLayoutVars>
      </dgm:prSet>
      <dgm:spPr/>
    </dgm:pt>
    <dgm:pt modelId="{2EE3AC64-082C-4EB5-8E44-7869D9C9BC5E}" type="pres">
      <dgm:prSet presAssocID="{3C5715FB-86CF-4E35-BEC3-9D80FA2CC2FB}" presName="sibTrans" presStyleCnt="0"/>
      <dgm:spPr/>
    </dgm:pt>
    <dgm:pt modelId="{354E2E81-8809-4C55-A82A-42A4C1E640EE}" type="pres">
      <dgm:prSet presAssocID="{99E7EC0F-7791-4AD3-B820-547CD0D1FCD2}" presName="node" presStyleLbl="node1" presStyleIdx="2" presStyleCnt="6">
        <dgm:presLayoutVars>
          <dgm:bulletEnabled val="1"/>
        </dgm:presLayoutVars>
      </dgm:prSet>
      <dgm:spPr/>
    </dgm:pt>
    <dgm:pt modelId="{F4B8D197-7D98-4048-8F29-300AF8577DE3}" type="pres">
      <dgm:prSet presAssocID="{0A4680F6-EB27-4AC4-93FD-BDA8411FC6A6}" presName="sibTrans" presStyleCnt="0"/>
      <dgm:spPr/>
    </dgm:pt>
    <dgm:pt modelId="{6955A069-1B1A-4798-AE27-B3C9CF211157}" type="pres">
      <dgm:prSet presAssocID="{57BACA41-7F87-40BC-991D-AE208C66111D}" presName="node" presStyleLbl="node1" presStyleIdx="3" presStyleCnt="6">
        <dgm:presLayoutVars>
          <dgm:bulletEnabled val="1"/>
        </dgm:presLayoutVars>
      </dgm:prSet>
      <dgm:spPr/>
    </dgm:pt>
    <dgm:pt modelId="{ABE162D1-B8AE-4E56-A0E1-8A26D7FB2C03}" type="pres">
      <dgm:prSet presAssocID="{80F1264D-DD93-471D-A16A-521900931313}" presName="sibTrans" presStyleCnt="0"/>
      <dgm:spPr/>
    </dgm:pt>
    <dgm:pt modelId="{F2091876-6C54-4607-9414-F1DAA388024D}" type="pres">
      <dgm:prSet presAssocID="{50040DB5-3C43-4D92-9BDF-A62C661D86E2}" presName="node" presStyleLbl="node1" presStyleIdx="4" presStyleCnt="6">
        <dgm:presLayoutVars>
          <dgm:bulletEnabled val="1"/>
        </dgm:presLayoutVars>
      </dgm:prSet>
      <dgm:spPr/>
    </dgm:pt>
    <dgm:pt modelId="{02F0E8C3-7E9E-46D4-81FE-194F98990872}" type="pres">
      <dgm:prSet presAssocID="{B87CF346-105F-40C8-B1FF-AB548E8371EF}" presName="sibTrans" presStyleCnt="0"/>
      <dgm:spPr/>
    </dgm:pt>
    <dgm:pt modelId="{1CD0EBCF-07E6-44EB-B815-B8FA99F6F222}" type="pres">
      <dgm:prSet presAssocID="{FFBAE32E-E369-4311-BC43-2B43FD925D57}" presName="node" presStyleLbl="node1" presStyleIdx="5" presStyleCnt="6">
        <dgm:presLayoutVars>
          <dgm:bulletEnabled val="1"/>
        </dgm:presLayoutVars>
      </dgm:prSet>
      <dgm:spPr/>
    </dgm:pt>
  </dgm:ptLst>
  <dgm:cxnLst>
    <dgm:cxn modelId="{8D6F830C-1098-47A5-AB39-8EBB13255BCB}" srcId="{30E943EF-F81D-4A55-AF48-B1FC0C12CCC7}" destId="{57E00A8D-6AD8-4CDC-91BE-01D9C60725FE}" srcOrd="0" destOrd="0" parTransId="{493745C4-798F-4C97-A250-0E49AF2F3E05}" sibTransId="{C524E2B0-4A25-472D-9193-20CA8CEA8FA9}"/>
    <dgm:cxn modelId="{DD755013-F2E2-46EC-8A67-72F8C3E04A4F}" type="presOf" srcId="{7960956B-119C-4481-8EB5-672738AA2E4C}" destId="{F2ABDAE7-58AB-4BEA-8569-8D26EF01B63C}" srcOrd="0" destOrd="0" presId="urn:microsoft.com/office/officeart/2005/8/layout/default"/>
    <dgm:cxn modelId="{AFAA8D22-DEB4-48FB-9458-AC3B7E654993}" srcId="{30E943EF-F81D-4A55-AF48-B1FC0C12CCC7}" destId="{7960956B-119C-4481-8EB5-672738AA2E4C}" srcOrd="1" destOrd="0" parTransId="{E2FFCFCA-CD6C-4025-A865-E1E618C70AE6}" sibTransId="{3C5715FB-86CF-4E35-BEC3-9D80FA2CC2FB}"/>
    <dgm:cxn modelId="{6112A03C-10F2-48B9-AF6B-C2C11C464E67}" type="presOf" srcId="{57E00A8D-6AD8-4CDC-91BE-01D9C60725FE}" destId="{2B1F9A5B-EB3B-4A64-97A0-4E7A7086754A}" srcOrd="0" destOrd="0" presId="urn:microsoft.com/office/officeart/2005/8/layout/default"/>
    <dgm:cxn modelId="{B672084F-1133-46E1-AE1B-268BF45C4F6F}" srcId="{30E943EF-F81D-4A55-AF48-B1FC0C12CCC7}" destId="{57BACA41-7F87-40BC-991D-AE208C66111D}" srcOrd="3" destOrd="0" parTransId="{66A08050-9606-4340-ABFF-47344FE2FD01}" sibTransId="{80F1264D-DD93-471D-A16A-521900931313}"/>
    <dgm:cxn modelId="{D1A7077C-FCBC-4A5B-A0A0-D2EA9CF18EE3}" srcId="{30E943EF-F81D-4A55-AF48-B1FC0C12CCC7}" destId="{FFBAE32E-E369-4311-BC43-2B43FD925D57}" srcOrd="5" destOrd="0" parTransId="{811F650E-742D-4F45-9A45-E7741BB89636}" sibTransId="{FB407CFA-B545-4E3C-AB0B-5A6450904DCB}"/>
    <dgm:cxn modelId="{7FDB147C-6CE4-4283-B5D7-67689777B468}" type="presOf" srcId="{50040DB5-3C43-4D92-9BDF-A62C661D86E2}" destId="{F2091876-6C54-4607-9414-F1DAA388024D}" srcOrd="0" destOrd="0" presId="urn:microsoft.com/office/officeart/2005/8/layout/default"/>
    <dgm:cxn modelId="{5870499D-873B-4518-A6CC-53DA6C989FC8}" type="presOf" srcId="{99E7EC0F-7791-4AD3-B820-547CD0D1FCD2}" destId="{354E2E81-8809-4C55-A82A-42A4C1E640EE}" srcOrd="0" destOrd="0" presId="urn:microsoft.com/office/officeart/2005/8/layout/default"/>
    <dgm:cxn modelId="{A0EF5BA1-9043-4132-B4B7-C5D0E735D229}" type="presOf" srcId="{FFBAE32E-E369-4311-BC43-2B43FD925D57}" destId="{1CD0EBCF-07E6-44EB-B815-B8FA99F6F222}" srcOrd="0" destOrd="0" presId="urn:microsoft.com/office/officeart/2005/8/layout/default"/>
    <dgm:cxn modelId="{F9E520AD-3E03-46B3-8780-3752FFC16FFE}" type="presOf" srcId="{30E943EF-F81D-4A55-AF48-B1FC0C12CCC7}" destId="{3939E141-521E-4402-814D-767CB21B7F0B}" srcOrd="0" destOrd="0" presId="urn:microsoft.com/office/officeart/2005/8/layout/default"/>
    <dgm:cxn modelId="{EA8EE6E7-86D4-49AC-A7A7-E0E0B49C6D1E}" srcId="{30E943EF-F81D-4A55-AF48-B1FC0C12CCC7}" destId="{99E7EC0F-7791-4AD3-B820-547CD0D1FCD2}" srcOrd="2" destOrd="0" parTransId="{6BCAAB2D-C5BE-4918-BF6B-1EAC6C81C737}" sibTransId="{0A4680F6-EB27-4AC4-93FD-BDA8411FC6A6}"/>
    <dgm:cxn modelId="{A9466CE9-15BB-4B1C-933E-53B9DAED013E}" srcId="{30E943EF-F81D-4A55-AF48-B1FC0C12CCC7}" destId="{50040DB5-3C43-4D92-9BDF-A62C661D86E2}" srcOrd="4" destOrd="0" parTransId="{14E5768B-B4FE-42AB-BAA6-E8C7545DAB2A}" sibTransId="{B87CF346-105F-40C8-B1FF-AB548E8371EF}"/>
    <dgm:cxn modelId="{C604ABF1-816F-47C2-878B-8B92DFB6FA9E}" type="presOf" srcId="{57BACA41-7F87-40BC-991D-AE208C66111D}" destId="{6955A069-1B1A-4798-AE27-B3C9CF211157}" srcOrd="0" destOrd="0" presId="urn:microsoft.com/office/officeart/2005/8/layout/default"/>
    <dgm:cxn modelId="{5AC56E8A-199A-4D2D-B617-034112F7D057}" type="presParOf" srcId="{3939E141-521E-4402-814D-767CB21B7F0B}" destId="{2B1F9A5B-EB3B-4A64-97A0-4E7A7086754A}" srcOrd="0" destOrd="0" presId="urn:microsoft.com/office/officeart/2005/8/layout/default"/>
    <dgm:cxn modelId="{2831A0CC-23DA-48D5-80E2-096AEC800BCB}" type="presParOf" srcId="{3939E141-521E-4402-814D-767CB21B7F0B}" destId="{9C06612B-2080-4439-B034-D2EA642952F0}" srcOrd="1" destOrd="0" presId="urn:microsoft.com/office/officeart/2005/8/layout/default"/>
    <dgm:cxn modelId="{98E9BEB2-11F8-4039-9D87-4AE8FF3DBF0C}" type="presParOf" srcId="{3939E141-521E-4402-814D-767CB21B7F0B}" destId="{F2ABDAE7-58AB-4BEA-8569-8D26EF01B63C}" srcOrd="2" destOrd="0" presId="urn:microsoft.com/office/officeart/2005/8/layout/default"/>
    <dgm:cxn modelId="{B212FC05-438A-48D6-9963-B791130D8D80}" type="presParOf" srcId="{3939E141-521E-4402-814D-767CB21B7F0B}" destId="{2EE3AC64-082C-4EB5-8E44-7869D9C9BC5E}" srcOrd="3" destOrd="0" presId="urn:microsoft.com/office/officeart/2005/8/layout/default"/>
    <dgm:cxn modelId="{65991ECE-BC99-4F92-80BA-3DA01392DCD0}" type="presParOf" srcId="{3939E141-521E-4402-814D-767CB21B7F0B}" destId="{354E2E81-8809-4C55-A82A-42A4C1E640EE}" srcOrd="4" destOrd="0" presId="urn:microsoft.com/office/officeart/2005/8/layout/default"/>
    <dgm:cxn modelId="{C5BC76BC-7CF6-49FC-AF52-36BBF7BB58F0}" type="presParOf" srcId="{3939E141-521E-4402-814D-767CB21B7F0B}" destId="{F4B8D197-7D98-4048-8F29-300AF8577DE3}" srcOrd="5" destOrd="0" presId="urn:microsoft.com/office/officeart/2005/8/layout/default"/>
    <dgm:cxn modelId="{92EB0F71-9B0D-4E5E-866C-1394F56D2E44}" type="presParOf" srcId="{3939E141-521E-4402-814D-767CB21B7F0B}" destId="{6955A069-1B1A-4798-AE27-B3C9CF211157}" srcOrd="6" destOrd="0" presId="urn:microsoft.com/office/officeart/2005/8/layout/default"/>
    <dgm:cxn modelId="{B7E07A20-E501-4FB8-AED8-AC512CF22983}" type="presParOf" srcId="{3939E141-521E-4402-814D-767CB21B7F0B}" destId="{ABE162D1-B8AE-4E56-A0E1-8A26D7FB2C03}" srcOrd="7" destOrd="0" presId="urn:microsoft.com/office/officeart/2005/8/layout/default"/>
    <dgm:cxn modelId="{6EDEDD4A-8F68-4FEB-AAF6-5CA55A8CA611}" type="presParOf" srcId="{3939E141-521E-4402-814D-767CB21B7F0B}" destId="{F2091876-6C54-4607-9414-F1DAA388024D}" srcOrd="8" destOrd="0" presId="urn:microsoft.com/office/officeart/2005/8/layout/default"/>
    <dgm:cxn modelId="{501689FE-4D91-49E3-8E38-125D9BF28A7F}" type="presParOf" srcId="{3939E141-521E-4402-814D-767CB21B7F0B}" destId="{02F0E8C3-7E9E-46D4-81FE-194F98990872}" srcOrd="9" destOrd="0" presId="urn:microsoft.com/office/officeart/2005/8/layout/default"/>
    <dgm:cxn modelId="{10217A91-1FED-42FC-A07F-78F8E4EF8955}" type="presParOf" srcId="{3939E141-521E-4402-814D-767CB21B7F0B}" destId="{1CD0EBCF-07E6-44EB-B815-B8FA99F6F22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6DF4EE0-0637-4D86-BB30-E67837D5F3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B93657-34CF-414E-9858-5578BD21B4CC}">
      <dgm:prSet/>
      <dgm:spPr/>
      <dgm:t>
        <a:bodyPr/>
        <a:lstStyle/>
        <a:p>
          <a:r>
            <a:rPr lang="en-US"/>
            <a:t>Poor requirement</a:t>
          </a:r>
        </a:p>
      </dgm:t>
    </dgm:pt>
    <dgm:pt modelId="{8AD93A85-B558-4080-B6B6-08ABF7D2D184}" type="parTrans" cxnId="{8814D826-E2DD-4777-B306-C350CCEF219F}">
      <dgm:prSet/>
      <dgm:spPr/>
      <dgm:t>
        <a:bodyPr/>
        <a:lstStyle/>
        <a:p>
          <a:endParaRPr lang="en-US"/>
        </a:p>
      </dgm:t>
    </dgm:pt>
    <dgm:pt modelId="{BD01697C-1A57-4914-A0D0-FBC2AF0DA97D}" type="sibTrans" cxnId="{8814D826-E2DD-4777-B306-C350CCEF219F}">
      <dgm:prSet/>
      <dgm:spPr/>
      <dgm:t>
        <a:bodyPr/>
        <a:lstStyle/>
        <a:p>
          <a:endParaRPr lang="en-US"/>
        </a:p>
      </dgm:t>
    </dgm:pt>
    <dgm:pt modelId="{DE9131F7-0CE2-4287-AB63-DE012EB1E8EC}">
      <dgm:prSet/>
      <dgm:spPr/>
      <dgm:t>
        <a:bodyPr/>
        <a:lstStyle/>
        <a:p>
          <a:r>
            <a:rPr lang="en-US"/>
            <a:t>Unrealistic expectorations</a:t>
          </a:r>
        </a:p>
      </dgm:t>
    </dgm:pt>
    <dgm:pt modelId="{2DA6F237-2CAF-4E3D-AA66-8CFDF078D7C8}" type="parTrans" cxnId="{B2D11D0D-D82D-46DF-8287-752A529855B3}">
      <dgm:prSet/>
      <dgm:spPr/>
      <dgm:t>
        <a:bodyPr/>
        <a:lstStyle/>
        <a:p>
          <a:endParaRPr lang="en-US"/>
        </a:p>
      </dgm:t>
    </dgm:pt>
    <dgm:pt modelId="{ED95D9E3-494D-49AB-8109-4E666736AEC6}" type="sibTrans" cxnId="{B2D11D0D-D82D-46DF-8287-752A529855B3}">
      <dgm:prSet/>
      <dgm:spPr/>
      <dgm:t>
        <a:bodyPr/>
        <a:lstStyle/>
        <a:p>
          <a:endParaRPr lang="en-US"/>
        </a:p>
      </dgm:t>
    </dgm:pt>
    <dgm:pt modelId="{1856F2D9-7608-4ED9-8E95-0932597A4269}">
      <dgm:prSet/>
      <dgm:spPr/>
      <dgm:t>
        <a:bodyPr/>
        <a:lstStyle/>
        <a:p>
          <a:r>
            <a:rPr lang="en-US"/>
            <a:t>Inadequate Testing</a:t>
          </a:r>
        </a:p>
      </dgm:t>
    </dgm:pt>
    <dgm:pt modelId="{1D9536C3-480A-4CF6-83CF-0C10B457685A}" type="parTrans" cxnId="{61AF6621-D0F6-448B-89C7-D7F2AC8D8653}">
      <dgm:prSet/>
      <dgm:spPr/>
      <dgm:t>
        <a:bodyPr/>
        <a:lstStyle/>
        <a:p>
          <a:endParaRPr lang="en-US"/>
        </a:p>
      </dgm:t>
    </dgm:pt>
    <dgm:pt modelId="{E1249A35-CEE3-4DBF-AC10-39A2B5159830}" type="sibTrans" cxnId="{61AF6621-D0F6-448B-89C7-D7F2AC8D8653}">
      <dgm:prSet/>
      <dgm:spPr/>
      <dgm:t>
        <a:bodyPr/>
        <a:lstStyle/>
        <a:p>
          <a:endParaRPr lang="en-US"/>
        </a:p>
      </dgm:t>
    </dgm:pt>
    <dgm:pt modelId="{6A8D4436-9090-45A1-915A-28559B750273}">
      <dgm:prSet/>
      <dgm:spPr/>
      <dgm:t>
        <a:bodyPr/>
        <a:lstStyle/>
        <a:p>
          <a:r>
            <a:rPr lang="en-US"/>
            <a:t>Lack of coordination</a:t>
          </a:r>
        </a:p>
      </dgm:t>
    </dgm:pt>
    <dgm:pt modelId="{D6A08F83-1786-4BAC-AD50-CB613BE851A1}" type="parTrans" cxnId="{5C4258FD-4A37-43F4-B3FE-B14DC71C949B}">
      <dgm:prSet/>
      <dgm:spPr/>
      <dgm:t>
        <a:bodyPr/>
        <a:lstStyle/>
        <a:p>
          <a:endParaRPr lang="en-US"/>
        </a:p>
      </dgm:t>
    </dgm:pt>
    <dgm:pt modelId="{7F2BCBE7-89BA-4570-9A16-DC2F9566DC5B}" type="sibTrans" cxnId="{5C4258FD-4A37-43F4-B3FE-B14DC71C949B}">
      <dgm:prSet/>
      <dgm:spPr/>
      <dgm:t>
        <a:bodyPr/>
        <a:lstStyle/>
        <a:p>
          <a:endParaRPr lang="en-US"/>
        </a:p>
      </dgm:t>
    </dgm:pt>
    <dgm:pt modelId="{CBF36972-2309-44A3-9197-41993D967B17}">
      <dgm:prSet/>
      <dgm:spPr/>
      <dgm:t>
        <a:bodyPr/>
        <a:lstStyle/>
        <a:p>
          <a:r>
            <a:rPr lang="en-US"/>
            <a:t>Futuristic , controlling add ons, and changes</a:t>
          </a:r>
        </a:p>
      </dgm:t>
    </dgm:pt>
    <dgm:pt modelId="{A1C3CB6A-6C18-4821-95EE-6838E96FC35C}" type="parTrans" cxnId="{7BFB4AC4-47CE-4306-A1B5-E810DF69623B}">
      <dgm:prSet/>
      <dgm:spPr/>
      <dgm:t>
        <a:bodyPr/>
        <a:lstStyle/>
        <a:p>
          <a:endParaRPr lang="en-US"/>
        </a:p>
      </dgm:t>
    </dgm:pt>
    <dgm:pt modelId="{8F3581A1-F3FF-4DB1-A4CC-99BDA705DC31}" type="sibTrans" cxnId="{7BFB4AC4-47CE-4306-A1B5-E810DF69623B}">
      <dgm:prSet/>
      <dgm:spPr/>
      <dgm:t>
        <a:bodyPr/>
        <a:lstStyle/>
        <a:p>
          <a:endParaRPr lang="en-US"/>
        </a:p>
      </dgm:t>
    </dgm:pt>
    <dgm:pt modelId="{95EE7477-4B42-4FFD-BD78-985EC1641BBE}" type="pres">
      <dgm:prSet presAssocID="{F6DF4EE0-0637-4D86-BB30-E67837D5F33C}" presName="root" presStyleCnt="0">
        <dgm:presLayoutVars>
          <dgm:dir/>
          <dgm:resizeHandles val="exact"/>
        </dgm:presLayoutVars>
      </dgm:prSet>
      <dgm:spPr/>
    </dgm:pt>
    <dgm:pt modelId="{5417D6CD-7705-44E8-931E-C71B48D3B5BB}" type="pres">
      <dgm:prSet presAssocID="{0FB93657-34CF-414E-9858-5578BD21B4CC}" presName="compNode" presStyleCnt="0"/>
      <dgm:spPr/>
    </dgm:pt>
    <dgm:pt modelId="{46C11AAF-D8A3-4116-BEF3-C2D134E973AB}" type="pres">
      <dgm:prSet presAssocID="{0FB93657-34CF-414E-9858-5578BD21B4CC}" presName="bgRect" presStyleLbl="bgShp" presStyleIdx="0" presStyleCnt="5"/>
      <dgm:spPr/>
    </dgm:pt>
    <dgm:pt modelId="{CE9BEA87-A25D-41AD-B18D-40CC0FBF0694}" type="pres">
      <dgm:prSet presAssocID="{0FB93657-34CF-414E-9858-5578BD21B4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5432ACCD-63F7-49A8-83E7-23BFC571A77C}" type="pres">
      <dgm:prSet presAssocID="{0FB93657-34CF-414E-9858-5578BD21B4CC}" presName="spaceRect" presStyleCnt="0"/>
      <dgm:spPr/>
    </dgm:pt>
    <dgm:pt modelId="{604C811F-9F46-4631-B379-4C7E22736995}" type="pres">
      <dgm:prSet presAssocID="{0FB93657-34CF-414E-9858-5578BD21B4CC}" presName="parTx" presStyleLbl="revTx" presStyleIdx="0" presStyleCnt="5">
        <dgm:presLayoutVars>
          <dgm:chMax val="0"/>
          <dgm:chPref val="0"/>
        </dgm:presLayoutVars>
      </dgm:prSet>
      <dgm:spPr/>
    </dgm:pt>
    <dgm:pt modelId="{C100DD89-5050-4D07-9579-17D6A27C4397}" type="pres">
      <dgm:prSet presAssocID="{BD01697C-1A57-4914-A0D0-FBC2AF0DA97D}" presName="sibTrans" presStyleCnt="0"/>
      <dgm:spPr/>
    </dgm:pt>
    <dgm:pt modelId="{67CFABBD-FD07-4B72-BFF3-28107D2D48EE}" type="pres">
      <dgm:prSet presAssocID="{DE9131F7-0CE2-4287-AB63-DE012EB1E8EC}" presName="compNode" presStyleCnt="0"/>
      <dgm:spPr/>
    </dgm:pt>
    <dgm:pt modelId="{30D6E758-9617-4CEE-9853-8AE22F2B32A8}" type="pres">
      <dgm:prSet presAssocID="{DE9131F7-0CE2-4287-AB63-DE012EB1E8EC}" presName="bgRect" presStyleLbl="bgShp" presStyleIdx="1" presStyleCnt="5"/>
      <dgm:spPr/>
    </dgm:pt>
    <dgm:pt modelId="{8F4FE6DD-D692-4FD7-B0C9-FE7F2B4D6452}" type="pres">
      <dgm:prSet presAssocID="{DE9131F7-0CE2-4287-AB63-DE012EB1E8E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d Face with No Fill"/>
        </a:ext>
      </dgm:extLst>
    </dgm:pt>
    <dgm:pt modelId="{FCAE73C1-450F-41E6-B9D2-E744E9A1100B}" type="pres">
      <dgm:prSet presAssocID="{DE9131F7-0CE2-4287-AB63-DE012EB1E8EC}" presName="spaceRect" presStyleCnt="0"/>
      <dgm:spPr/>
    </dgm:pt>
    <dgm:pt modelId="{650340A7-94F9-4DB3-B15B-E923BA0EC59E}" type="pres">
      <dgm:prSet presAssocID="{DE9131F7-0CE2-4287-AB63-DE012EB1E8EC}" presName="parTx" presStyleLbl="revTx" presStyleIdx="1" presStyleCnt="5">
        <dgm:presLayoutVars>
          <dgm:chMax val="0"/>
          <dgm:chPref val="0"/>
        </dgm:presLayoutVars>
      </dgm:prSet>
      <dgm:spPr/>
    </dgm:pt>
    <dgm:pt modelId="{D2F2EC48-FE1D-4C66-A64A-A9723C85C1F8}" type="pres">
      <dgm:prSet presAssocID="{ED95D9E3-494D-49AB-8109-4E666736AEC6}" presName="sibTrans" presStyleCnt="0"/>
      <dgm:spPr/>
    </dgm:pt>
    <dgm:pt modelId="{BF45A1C8-FC40-4B58-A330-FF908CD269C2}" type="pres">
      <dgm:prSet presAssocID="{1856F2D9-7608-4ED9-8E95-0932597A4269}" presName="compNode" presStyleCnt="0"/>
      <dgm:spPr/>
    </dgm:pt>
    <dgm:pt modelId="{7FC55C3C-6886-4DBB-B6CB-AD3441250BCF}" type="pres">
      <dgm:prSet presAssocID="{1856F2D9-7608-4ED9-8E95-0932597A4269}" presName="bgRect" presStyleLbl="bgShp" presStyleIdx="2" presStyleCnt="5"/>
      <dgm:spPr/>
    </dgm:pt>
    <dgm:pt modelId="{98EA627E-400E-43CE-90E6-E5DD7C6B7F98}" type="pres">
      <dgm:prSet presAssocID="{1856F2D9-7608-4ED9-8E95-0932597A4269}"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B2900471-F54C-4D2D-A8E7-222BD8F547C7}" type="pres">
      <dgm:prSet presAssocID="{1856F2D9-7608-4ED9-8E95-0932597A4269}" presName="spaceRect" presStyleCnt="0"/>
      <dgm:spPr/>
    </dgm:pt>
    <dgm:pt modelId="{FDA6D16E-D25F-4A2E-A91D-27AF85F2D83F}" type="pres">
      <dgm:prSet presAssocID="{1856F2D9-7608-4ED9-8E95-0932597A4269}" presName="parTx" presStyleLbl="revTx" presStyleIdx="2" presStyleCnt="5">
        <dgm:presLayoutVars>
          <dgm:chMax val="0"/>
          <dgm:chPref val="0"/>
        </dgm:presLayoutVars>
      </dgm:prSet>
      <dgm:spPr/>
    </dgm:pt>
    <dgm:pt modelId="{1E885773-6964-4046-9B17-63215167EE46}" type="pres">
      <dgm:prSet presAssocID="{E1249A35-CEE3-4DBF-AC10-39A2B5159830}" presName="sibTrans" presStyleCnt="0"/>
      <dgm:spPr/>
    </dgm:pt>
    <dgm:pt modelId="{F6848B8C-05FC-4318-9FE2-CBCA50311D11}" type="pres">
      <dgm:prSet presAssocID="{6A8D4436-9090-45A1-915A-28559B750273}" presName="compNode" presStyleCnt="0"/>
      <dgm:spPr/>
    </dgm:pt>
    <dgm:pt modelId="{7BAD81EA-147E-4DF2-8CCA-EE8B1E6EC32C}" type="pres">
      <dgm:prSet presAssocID="{6A8D4436-9090-45A1-915A-28559B750273}" presName="bgRect" presStyleLbl="bgShp" presStyleIdx="3" presStyleCnt="5"/>
      <dgm:spPr/>
    </dgm:pt>
    <dgm:pt modelId="{99A65A44-1AC4-4AC1-8329-3A2F24000EA9}" type="pres">
      <dgm:prSet presAssocID="{6A8D4436-9090-45A1-915A-28559B750273}"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11CE0E7E-1DA3-46DD-8801-422ACE0EF3C1}" type="pres">
      <dgm:prSet presAssocID="{6A8D4436-9090-45A1-915A-28559B750273}" presName="spaceRect" presStyleCnt="0"/>
      <dgm:spPr/>
    </dgm:pt>
    <dgm:pt modelId="{6420710C-6E9A-4CCB-BC61-C1F1F9A4EF44}" type="pres">
      <dgm:prSet presAssocID="{6A8D4436-9090-45A1-915A-28559B750273}" presName="parTx" presStyleLbl="revTx" presStyleIdx="3" presStyleCnt="5">
        <dgm:presLayoutVars>
          <dgm:chMax val="0"/>
          <dgm:chPref val="0"/>
        </dgm:presLayoutVars>
      </dgm:prSet>
      <dgm:spPr/>
    </dgm:pt>
    <dgm:pt modelId="{9870B9EF-0427-4A8C-AB1B-391381169092}" type="pres">
      <dgm:prSet presAssocID="{7F2BCBE7-89BA-4570-9A16-DC2F9566DC5B}" presName="sibTrans" presStyleCnt="0"/>
      <dgm:spPr/>
    </dgm:pt>
    <dgm:pt modelId="{5FA7CE97-F8E1-4799-94C2-B3E058005429}" type="pres">
      <dgm:prSet presAssocID="{CBF36972-2309-44A3-9197-41993D967B17}" presName="compNode" presStyleCnt="0"/>
      <dgm:spPr/>
    </dgm:pt>
    <dgm:pt modelId="{AC5A5FFD-3213-438B-8ADA-2162F5B2FB72}" type="pres">
      <dgm:prSet presAssocID="{CBF36972-2309-44A3-9197-41993D967B17}" presName="bgRect" presStyleLbl="bgShp" presStyleIdx="4" presStyleCnt="5"/>
      <dgm:spPr/>
    </dgm:pt>
    <dgm:pt modelId="{1B858685-5348-43B9-A626-E30A6B035F1C}" type="pres">
      <dgm:prSet presAssocID="{CBF36972-2309-44A3-9197-41993D967B17}"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stronaut"/>
        </a:ext>
      </dgm:extLst>
    </dgm:pt>
    <dgm:pt modelId="{B071B25A-12D6-48EF-9F41-FB5FEB95F089}" type="pres">
      <dgm:prSet presAssocID="{CBF36972-2309-44A3-9197-41993D967B17}" presName="spaceRect" presStyleCnt="0"/>
      <dgm:spPr/>
    </dgm:pt>
    <dgm:pt modelId="{922ADCF7-3AE9-4329-8E96-9C63D18AAFDA}" type="pres">
      <dgm:prSet presAssocID="{CBF36972-2309-44A3-9197-41993D967B17}" presName="parTx" presStyleLbl="revTx" presStyleIdx="4" presStyleCnt="5">
        <dgm:presLayoutVars>
          <dgm:chMax val="0"/>
          <dgm:chPref val="0"/>
        </dgm:presLayoutVars>
      </dgm:prSet>
      <dgm:spPr/>
    </dgm:pt>
  </dgm:ptLst>
  <dgm:cxnLst>
    <dgm:cxn modelId="{B2D11D0D-D82D-46DF-8287-752A529855B3}" srcId="{F6DF4EE0-0637-4D86-BB30-E67837D5F33C}" destId="{DE9131F7-0CE2-4287-AB63-DE012EB1E8EC}" srcOrd="1" destOrd="0" parTransId="{2DA6F237-2CAF-4E3D-AA66-8CFDF078D7C8}" sibTransId="{ED95D9E3-494D-49AB-8109-4E666736AEC6}"/>
    <dgm:cxn modelId="{61AF6621-D0F6-448B-89C7-D7F2AC8D8653}" srcId="{F6DF4EE0-0637-4D86-BB30-E67837D5F33C}" destId="{1856F2D9-7608-4ED9-8E95-0932597A4269}" srcOrd="2" destOrd="0" parTransId="{1D9536C3-480A-4CF6-83CF-0C10B457685A}" sibTransId="{E1249A35-CEE3-4DBF-AC10-39A2B5159830}"/>
    <dgm:cxn modelId="{8814D826-E2DD-4777-B306-C350CCEF219F}" srcId="{F6DF4EE0-0637-4D86-BB30-E67837D5F33C}" destId="{0FB93657-34CF-414E-9858-5578BD21B4CC}" srcOrd="0" destOrd="0" parTransId="{8AD93A85-B558-4080-B6B6-08ABF7D2D184}" sibTransId="{BD01697C-1A57-4914-A0D0-FBC2AF0DA97D}"/>
    <dgm:cxn modelId="{916D3063-2989-4B2E-9025-749D105AA77F}" type="presOf" srcId="{CBF36972-2309-44A3-9197-41993D967B17}" destId="{922ADCF7-3AE9-4329-8E96-9C63D18AAFDA}" srcOrd="0" destOrd="0" presId="urn:microsoft.com/office/officeart/2018/2/layout/IconVerticalSolidList"/>
    <dgm:cxn modelId="{35F81F45-40E3-426D-B344-1CAE14F81688}" type="presOf" srcId="{6A8D4436-9090-45A1-915A-28559B750273}" destId="{6420710C-6E9A-4CCB-BC61-C1F1F9A4EF44}" srcOrd="0" destOrd="0" presId="urn:microsoft.com/office/officeart/2018/2/layout/IconVerticalSolidList"/>
    <dgm:cxn modelId="{F9D51447-3DD3-4BEE-BA3C-1E54C6629173}" type="presOf" srcId="{F6DF4EE0-0637-4D86-BB30-E67837D5F33C}" destId="{95EE7477-4B42-4FFD-BD78-985EC1641BBE}" srcOrd="0" destOrd="0" presId="urn:microsoft.com/office/officeart/2018/2/layout/IconVerticalSolidList"/>
    <dgm:cxn modelId="{A011B096-773C-4CDB-B1A5-EFC497F8F880}" type="presOf" srcId="{1856F2D9-7608-4ED9-8E95-0932597A4269}" destId="{FDA6D16E-D25F-4A2E-A91D-27AF85F2D83F}" srcOrd="0" destOrd="0" presId="urn:microsoft.com/office/officeart/2018/2/layout/IconVerticalSolidList"/>
    <dgm:cxn modelId="{7BFB4AC4-47CE-4306-A1B5-E810DF69623B}" srcId="{F6DF4EE0-0637-4D86-BB30-E67837D5F33C}" destId="{CBF36972-2309-44A3-9197-41993D967B17}" srcOrd="4" destOrd="0" parTransId="{A1C3CB6A-6C18-4821-95EE-6838E96FC35C}" sibTransId="{8F3581A1-F3FF-4DB1-A4CC-99BDA705DC31}"/>
    <dgm:cxn modelId="{827625D3-B827-4FD1-B505-381E9D0C76A3}" type="presOf" srcId="{0FB93657-34CF-414E-9858-5578BD21B4CC}" destId="{604C811F-9F46-4631-B379-4C7E22736995}" srcOrd="0" destOrd="0" presId="urn:microsoft.com/office/officeart/2018/2/layout/IconVerticalSolidList"/>
    <dgm:cxn modelId="{D6385EE0-7F23-450B-BC0E-FAF843E2F079}" type="presOf" srcId="{DE9131F7-0CE2-4287-AB63-DE012EB1E8EC}" destId="{650340A7-94F9-4DB3-B15B-E923BA0EC59E}" srcOrd="0" destOrd="0" presId="urn:microsoft.com/office/officeart/2018/2/layout/IconVerticalSolidList"/>
    <dgm:cxn modelId="{5C4258FD-4A37-43F4-B3FE-B14DC71C949B}" srcId="{F6DF4EE0-0637-4D86-BB30-E67837D5F33C}" destId="{6A8D4436-9090-45A1-915A-28559B750273}" srcOrd="3" destOrd="0" parTransId="{D6A08F83-1786-4BAC-AD50-CB613BE851A1}" sibTransId="{7F2BCBE7-89BA-4570-9A16-DC2F9566DC5B}"/>
    <dgm:cxn modelId="{3C3427F3-EFF0-41FF-A34B-9AE98105D56A}" type="presParOf" srcId="{95EE7477-4B42-4FFD-BD78-985EC1641BBE}" destId="{5417D6CD-7705-44E8-931E-C71B48D3B5BB}" srcOrd="0" destOrd="0" presId="urn:microsoft.com/office/officeart/2018/2/layout/IconVerticalSolidList"/>
    <dgm:cxn modelId="{606EE743-5CD5-49B9-A51B-5EAFB7BD99CB}" type="presParOf" srcId="{5417D6CD-7705-44E8-931E-C71B48D3B5BB}" destId="{46C11AAF-D8A3-4116-BEF3-C2D134E973AB}" srcOrd="0" destOrd="0" presId="urn:microsoft.com/office/officeart/2018/2/layout/IconVerticalSolidList"/>
    <dgm:cxn modelId="{E13B1E44-29C3-41B8-BAFF-A022E2EF1115}" type="presParOf" srcId="{5417D6CD-7705-44E8-931E-C71B48D3B5BB}" destId="{CE9BEA87-A25D-41AD-B18D-40CC0FBF0694}" srcOrd="1" destOrd="0" presId="urn:microsoft.com/office/officeart/2018/2/layout/IconVerticalSolidList"/>
    <dgm:cxn modelId="{065A8BC5-8681-40A7-8CE0-61BE712F2B24}" type="presParOf" srcId="{5417D6CD-7705-44E8-931E-C71B48D3B5BB}" destId="{5432ACCD-63F7-49A8-83E7-23BFC571A77C}" srcOrd="2" destOrd="0" presId="urn:microsoft.com/office/officeart/2018/2/layout/IconVerticalSolidList"/>
    <dgm:cxn modelId="{5748E0C5-5467-4F1B-9B02-F30A544FB205}" type="presParOf" srcId="{5417D6CD-7705-44E8-931E-C71B48D3B5BB}" destId="{604C811F-9F46-4631-B379-4C7E22736995}" srcOrd="3" destOrd="0" presId="urn:microsoft.com/office/officeart/2018/2/layout/IconVerticalSolidList"/>
    <dgm:cxn modelId="{CB4E8D08-3FCD-44B9-85D0-D8E7507E756C}" type="presParOf" srcId="{95EE7477-4B42-4FFD-BD78-985EC1641BBE}" destId="{C100DD89-5050-4D07-9579-17D6A27C4397}" srcOrd="1" destOrd="0" presId="urn:microsoft.com/office/officeart/2018/2/layout/IconVerticalSolidList"/>
    <dgm:cxn modelId="{5403B1CF-9728-4CFF-9D94-CACE76325187}" type="presParOf" srcId="{95EE7477-4B42-4FFD-BD78-985EC1641BBE}" destId="{67CFABBD-FD07-4B72-BFF3-28107D2D48EE}" srcOrd="2" destOrd="0" presId="urn:microsoft.com/office/officeart/2018/2/layout/IconVerticalSolidList"/>
    <dgm:cxn modelId="{34DF3EF7-6B2A-41EB-A841-631E62197555}" type="presParOf" srcId="{67CFABBD-FD07-4B72-BFF3-28107D2D48EE}" destId="{30D6E758-9617-4CEE-9853-8AE22F2B32A8}" srcOrd="0" destOrd="0" presId="urn:microsoft.com/office/officeart/2018/2/layout/IconVerticalSolidList"/>
    <dgm:cxn modelId="{955B43AB-59E7-4E3C-8A9A-51D00A514756}" type="presParOf" srcId="{67CFABBD-FD07-4B72-BFF3-28107D2D48EE}" destId="{8F4FE6DD-D692-4FD7-B0C9-FE7F2B4D6452}" srcOrd="1" destOrd="0" presId="urn:microsoft.com/office/officeart/2018/2/layout/IconVerticalSolidList"/>
    <dgm:cxn modelId="{E54B2322-47A7-47AF-BB8A-E3117E2BD7A2}" type="presParOf" srcId="{67CFABBD-FD07-4B72-BFF3-28107D2D48EE}" destId="{FCAE73C1-450F-41E6-B9D2-E744E9A1100B}" srcOrd="2" destOrd="0" presId="urn:microsoft.com/office/officeart/2018/2/layout/IconVerticalSolidList"/>
    <dgm:cxn modelId="{795D0A07-1A50-4F94-B4C9-EAB676466E77}" type="presParOf" srcId="{67CFABBD-FD07-4B72-BFF3-28107D2D48EE}" destId="{650340A7-94F9-4DB3-B15B-E923BA0EC59E}" srcOrd="3" destOrd="0" presId="urn:microsoft.com/office/officeart/2018/2/layout/IconVerticalSolidList"/>
    <dgm:cxn modelId="{FA12FCA1-B902-4941-97AC-79B9B4BFE438}" type="presParOf" srcId="{95EE7477-4B42-4FFD-BD78-985EC1641BBE}" destId="{D2F2EC48-FE1D-4C66-A64A-A9723C85C1F8}" srcOrd="3" destOrd="0" presId="urn:microsoft.com/office/officeart/2018/2/layout/IconVerticalSolidList"/>
    <dgm:cxn modelId="{14277A7A-A4FF-4C06-9577-8766E63DCD54}" type="presParOf" srcId="{95EE7477-4B42-4FFD-BD78-985EC1641BBE}" destId="{BF45A1C8-FC40-4B58-A330-FF908CD269C2}" srcOrd="4" destOrd="0" presId="urn:microsoft.com/office/officeart/2018/2/layout/IconVerticalSolidList"/>
    <dgm:cxn modelId="{045817BC-173D-4681-A30C-302F0B82255C}" type="presParOf" srcId="{BF45A1C8-FC40-4B58-A330-FF908CD269C2}" destId="{7FC55C3C-6886-4DBB-B6CB-AD3441250BCF}" srcOrd="0" destOrd="0" presId="urn:microsoft.com/office/officeart/2018/2/layout/IconVerticalSolidList"/>
    <dgm:cxn modelId="{E1FA93D3-6BDD-4178-8F29-8AB2AA4B395C}" type="presParOf" srcId="{BF45A1C8-FC40-4B58-A330-FF908CD269C2}" destId="{98EA627E-400E-43CE-90E6-E5DD7C6B7F98}" srcOrd="1" destOrd="0" presId="urn:microsoft.com/office/officeart/2018/2/layout/IconVerticalSolidList"/>
    <dgm:cxn modelId="{F94AF5F7-2F0B-4563-960E-9B1FD758A57A}" type="presParOf" srcId="{BF45A1C8-FC40-4B58-A330-FF908CD269C2}" destId="{B2900471-F54C-4D2D-A8E7-222BD8F547C7}" srcOrd="2" destOrd="0" presId="urn:microsoft.com/office/officeart/2018/2/layout/IconVerticalSolidList"/>
    <dgm:cxn modelId="{6C7AF519-E642-4F60-B975-7DE9E836B635}" type="presParOf" srcId="{BF45A1C8-FC40-4B58-A330-FF908CD269C2}" destId="{FDA6D16E-D25F-4A2E-A91D-27AF85F2D83F}" srcOrd="3" destOrd="0" presId="urn:microsoft.com/office/officeart/2018/2/layout/IconVerticalSolidList"/>
    <dgm:cxn modelId="{7B51B89C-D2D2-42C9-B970-B20FCD7EF760}" type="presParOf" srcId="{95EE7477-4B42-4FFD-BD78-985EC1641BBE}" destId="{1E885773-6964-4046-9B17-63215167EE46}" srcOrd="5" destOrd="0" presId="urn:microsoft.com/office/officeart/2018/2/layout/IconVerticalSolidList"/>
    <dgm:cxn modelId="{0A6D62BF-7BA2-4EBF-99E9-4BE206DB7567}" type="presParOf" srcId="{95EE7477-4B42-4FFD-BD78-985EC1641BBE}" destId="{F6848B8C-05FC-4318-9FE2-CBCA50311D11}" srcOrd="6" destOrd="0" presId="urn:microsoft.com/office/officeart/2018/2/layout/IconVerticalSolidList"/>
    <dgm:cxn modelId="{C41063E9-90AB-4B5F-9E31-549582276477}" type="presParOf" srcId="{F6848B8C-05FC-4318-9FE2-CBCA50311D11}" destId="{7BAD81EA-147E-4DF2-8CCA-EE8B1E6EC32C}" srcOrd="0" destOrd="0" presId="urn:microsoft.com/office/officeart/2018/2/layout/IconVerticalSolidList"/>
    <dgm:cxn modelId="{2B70D1DE-60BB-41EB-9683-77AF3BFE832E}" type="presParOf" srcId="{F6848B8C-05FC-4318-9FE2-CBCA50311D11}" destId="{99A65A44-1AC4-4AC1-8329-3A2F24000EA9}" srcOrd="1" destOrd="0" presId="urn:microsoft.com/office/officeart/2018/2/layout/IconVerticalSolidList"/>
    <dgm:cxn modelId="{376B63EE-BF6A-4A41-9BA7-2B89F8186E30}" type="presParOf" srcId="{F6848B8C-05FC-4318-9FE2-CBCA50311D11}" destId="{11CE0E7E-1DA3-46DD-8801-422ACE0EF3C1}" srcOrd="2" destOrd="0" presId="urn:microsoft.com/office/officeart/2018/2/layout/IconVerticalSolidList"/>
    <dgm:cxn modelId="{2A5FD113-9A92-48CC-84A5-F0B965C4F935}" type="presParOf" srcId="{F6848B8C-05FC-4318-9FE2-CBCA50311D11}" destId="{6420710C-6E9A-4CCB-BC61-C1F1F9A4EF44}" srcOrd="3" destOrd="0" presId="urn:microsoft.com/office/officeart/2018/2/layout/IconVerticalSolidList"/>
    <dgm:cxn modelId="{54834935-2DE6-47F0-812E-E82793236709}" type="presParOf" srcId="{95EE7477-4B42-4FFD-BD78-985EC1641BBE}" destId="{9870B9EF-0427-4A8C-AB1B-391381169092}" srcOrd="7" destOrd="0" presId="urn:microsoft.com/office/officeart/2018/2/layout/IconVerticalSolidList"/>
    <dgm:cxn modelId="{3338FD55-4716-436D-8E60-B12C1C5B7BC0}" type="presParOf" srcId="{95EE7477-4B42-4FFD-BD78-985EC1641BBE}" destId="{5FA7CE97-F8E1-4799-94C2-B3E058005429}" srcOrd="8" destOrd="0" presId="urn:microsoft.com/office/officeart/2018/2/layout/IconVerticalSolidList"/>
    <dgm:cxn modelId="{9A8FB689-4ECB-4005-82E2-065E6CD26E00}" type="presParOf" srcId="{5FA7CE97-F8E1-4799-94C2-B3E058005429}" destId="{AC5A5FFD-3213-438B-8ADA-2162F5B2FB72}" srcOrd="0" destOrd="0" presId="urn:microsoft.com/office/officeart/2018/2/layout/IconVerticalSolidList"/>
    <dgm:cxn modelId="{943193A3-F411-44E6-BBF6-C2DB4CB6D4E6}" type="presParOf" srcId="{5FA7CE97-F8E1-4799-94C2-B3E058005429}" destId="{1B858685-5348-43B9-A626-E30A6B035F1C}" srcOrd="1" destOrd="0" presId="urn:microsoft.com/office/officeart/2018/2/layout/IconVerticalSolidList"/>
    <dgm:cxn modelId="{B33F72EA-F066-40D7-B815-8A384926FAA2}" type="presParOf" srcId="{5FA7CE97-F8E1-4799-94C2-B3E058005429}" destId="{B071B25A-12D6-48EF-9F41-FB5FEB95F089}" srcOrd="2" destOrd="0" presId="urn:microsoft.com/office/officeart/2018/2/layout/IconVerticalSolidList"/>
    <dgm:cxn modelId="{8AD64D4C-5043-45FC-A7D1-695042304224}" type="presParOf" srcId="{5FA7CE97-F8E1-4799-94C2-B3E058005429}" destId="{922ADCF7-3AE9-4329-8E96-9C63D18AAF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3CB693-FF74-4BD7-A322-7F8CFC8B7E2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4A77D21-C2A3-475A-9BC8-B1715B0D7012}">
      <dgm:prSet/>
      <dgm:spPr/>
      <dgm:t>
        <a:bodyPr/>
        <a:lstStyle/>
        <a:p>
          <a:pPr>
            <a:lnSpc>
              <a:spcPct val="100000"/>
            </a:lnSpc>
          </a:pPr>
          <a:r>
            <a:rPr lang="en-US"/>
            <a:t>Business users</a:t>
          </a:r>
        </a:p>
      </dgm:t>
    </dgm:pt>
    <dgm:pt modelId="{76ECFDEA-3675-4675-96C3-A79E45B9E314}" type="parTrans" cxnId="{CF95F8C2-ACE6-4436-AF85-1173186B69BE}">
      <dgm:prSet/>
      <dgm:spPr/>
      <dgm:t>
        <a:bodyPr/>
        <a:lstStyle/>
        <a:p>
          <a:endParaRPr lang="en-US"/>
        </a:p>
      </dgm:t>
    </dgm:pt>
    <dgm:pt modelId="{7F3CCC9D-81F2-4908-9381-518290D20CC0}" type="sibTrans" cxnId="{CF95F8C2-ACE6-4436-AF85-1173186B69BE}">
      <dgm:prSet/>
      <dgm:spPr/>
      <dgm:t>
        <a:bodyPr/>
        <a:lstStyle/>
        <a:p>
          <a:endParaRPr lang="en-US"/>
        </a:p>
      </dgm:t>
    </dgm:pt>
    <dgm:pt modelId="{42B9E8C3-E7CE-4872-97E8-BC8FFDF53098}">
      <dgm:prSet/>
      <dgm:spPr/>
      <dgm:t>
        <a:bodyPr/>
        <a:lstStyle/>
        <a:p>
          <a:pPr>
            <a:lnSpc>
              <a:spcPct val="100000"/>
            </a:lnSpc>
          </a:pPr>
          <a:r>
            <a:rPr lang="en-US"/>
            <a:t>Business analyst/ system analyst  </a:t>
          </a:r>
        </a:p>
      </dgm:t>
    </dgm:pt>
    <dgm:pt modelId="{99ED28E6-8871-4A45-9EC3-FC82AE91C88B}" type="parTrans" cxnId="{59A0DF60-6537-48D2-9720-4070898E7FD7}">
      <dgm:prSet/>
      <dgm:spPr/>
      <dgm:t>
        <a:bodyPr/>
        <a:lstStyle/>
        <a:p>
          <a:endParaRPr lang="en-US"/>
        </a:p>
      </dgm:t>
    </dgm:pt>
    <dgm:pt modelId="{D11C664E-5264-4E04-949E-0BF73F9C5B13}" type="sibTrans" cxnId="{59A0DF60-6537-48D2-9720-4070898E7FD7}">
      <dgm:prSet/>
      <dgm:spPr/>
      <dgm:t>
        <a:bodyPr/>
        <a:lstStyle/>
        <a:p>
          <a:endParaRPr lang="en-US"/>
        </a:p>
      </dgm:t>
    </dgm:pt>
    <dgm:pt modelId="{A542C65A-846D-4144-BD61-D5C971FCEE05}">
      <dgm:prSet/>
      <dgm:spPr/>
      <dgm:t>
        <a:bodyPr/>
        <a:lstStyle/>
        <a:p>
          <a:pPr>
            <a:lnSpc>
              <a:spcPct val="100000"/>
            </a:lnSpc>
          </a:pPr>
          <a:r>
            <a:rPr lang="en-US"/>
            <a:t>Program developers</a:t>
          </a:r>
        </a:p>
      </dgm:t>
    </dgm:pt>
    <dgm:pt modelId="{E1826D87-BF8E-4500-8393-B4D7B9AF9D94}" type="parTrans" cxnId="{522338A8-C330-404C-8C71-B843604F850E}">
      <dgm:prSet/>
      <dgm:spPr/>
      <dgm:t>
        <a:bodyPr/>
        <a:lstStyle/>
        <a:p>
          <a:endParaRPr lang="en-US"/>
        </a:p>
      </dgm:t>
    </dgm:pt>
    <dgm:pt modelId="{C9FF3DDC-B1F3-4C0A-81CA-593D60162410}" type="sibTrans" cxnId="{522338A8-C330-404C-8C71-B843604F850E}">
      <dgm:prSet/>
      <dgm:spPr/>
      <dgm:t>
        <a:bodyPr/>
        <a:lstStyle/>
        <a:p>
          <a:endParaRPr lang="en-US"/>
        </a:p>
      </dgm:t>
    </dgm:pt>
    <dgm:pt modelId="{631E7BF5-D7E6-4D15-86F6-511EFEA6B2BD}">
      <dgm:prSet/>
      <dgm:spPr/>
      <dgm:t>
        <a:bodyPr/>
        <a:lstStyle/>
        <a:p>
          <a:pPr>
            <a:lnSpc>
              <a:spcPct val="100000"/>
            </a:lnSpc>
          </a:pPr>
          <a:r>
            <a:rPr lang="en-US"/>
            <a:t>Quality assurance team</a:t>
          </a:r>
        </a:p>
      </dgm:t>
    </dgm:pt>
    <dgm:pt modelId="{301C1AE3-DA0D-4872-8235-738186A0CA42}" type="parTrans" cxnId="{1CA43E7A-F9B0-43AE-8ABA-F38AE0AB4300}">
      <dgm:prSet/>
      <dgm:spPr/>
      <dgm:t>
        <a:bodyPr/>
        <a:lstStyle/>
        <a:p>
          <a:endParaRPr lang="en-US"/>
        </a:p>
      </dgm:t>
    </dgm:pt>
    <dgm:pt modelId="{69B83854-8CD6-4D0B-80F0-D9DE592428BE}" type="sibTrans" cxnId="{1CA43E7A-F9B0-43AE-8ABA-F38AE0AB4300}">
      <dgm:prSet/>
      <dgm:spPr/>
      <dgm:t>
        <a:bodyPr/>
        <a:lstStyle/>
        <a:p>
          <a:endParaRPr lang="en-US"/>
        </a:p>
      </dgm:t>
    </dgm:pt>
    <dgm:pt modelId="{56E9B7B9-B996-4DE0-BEA4-8C0DB4D97B8C}" type="pres">
      <dgm:prSet presAssocID="{2B3CB693-FF74-4BD7-A322-7F8CFC8B7E2A}" presName="root" presStyleCnt="0">
        <dgm:presLayoutVars>
          <dgm:dir/>
          <dgm:resizeHandles val="exact"/>
        </dgm:presLayoutVars>
      </dgm:prSet>
      <dgm:spPr/>
    </dgm:pt>
    <dgm:pt modelId="{0A984B21-2E3D-4DB5-B3F7-1D3A2348C77C}" type="pres">
      <dgm:prSet presAssocID="{14A77D21-C2A3-475A-9BC8-B1715B0D7012}" presName="compNode" presStyleCnt="0"/>
      <dgm:spPr/>
    </dgm:pt>
    <dgm:pt modelId="{0B52CBAE-D14C-4B0D-A595-2EDB58C52323}" type="pres">
      <dgm:prSet presAssocID="{14A77D21-C2A3-475A-9BC8-B1715B0D7012}" presName="bgRect" presStyleLbl="bgShp" presStyleIdx="0" presStyleCnt="4"/>
      <dgm:spPr/>
    </dgm:pt>
    <dgm:pt modelId="{87DD6044-2CFD-4E71-A087-D9806BA35594}" type="pres">
      <dgm:prSet presAssocID="{14A77D21-C2A3-475A-9BC8-B1715B0D7012}"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 Mail"/>
        </a:ext>
      </dgm:extLst>
    </dgm:pt>
    <dgm:pt modelId="{6489FC7C-A441-4D2C-9323-38662A83B25B}" type="pres">
      <dgm:prSet presAssocID="{14A77D21-C2A3-475A-9BC8-B1715B0D7012}" presName="spaceRect" presStyleCnt="0"/>
      <dgm:spPr/>
    </dgm:pt>
    <dgm:pt modelId="{9364B961-31C7-4F55-895C-923109CCFD65}" type="pres">
      <dgm:prSet presAssocID="{14A77D21-C2A3-475A-9BC8-B1715B0D7012}" presName="parTx" presStyleLbl="revTx" presStyleIdx="0" presStyleCnt="4">
        <dgm:presLayoutVars>
          <dgm:chMax val="0"/>
          <dgm:chPref val="0"/>
        </dgm:presLayoutVars>
      </dgm:prSet>
      <dgm:spPr/>
    </dgm:pt>
    <dgm:pt modelId="{73EB7E0D-053D-45BB-80E3-8930A6CCF2FF}" type="pres">
      <dgm:prSet presAssocID="{7F3CCC9D-81F2-4908-9381-518290D20CC0}" presName="sibTrans" presStyleCnt="0"/>
      <dgm:spPr/>
    </dgm:pt>
    <dgm:pt modelId="{BA4B178E-69DC-4E08-A760-33DE2C829461}" type="pres">
      <dgm:prSet presAssocID="{42B9E8C3-E7CE-4872-97E8-BC8FFDF53098}" presName="compNode" presStyleCnt="0"/>
      <dgm:spPr/>
    </dgm:pt>
    <dgm:pt modelId="{C1558290-D2A9-4530-A693-BBB577D1B7B1}" type="pres">
      <dgm:prSet presAssocID="{42B9E8C3-E7CE-4872-97E8-BC8FFDF53098}" presName="bgRect" presStyleLbl="bgShp" presStyleIdx="1" presStyleCnt="4"/>
      <dgm:spPr/>
    </dgm:pt>
    <dgm:pt modelId="{5D186374-AFBA-4EB7-B5EA-018EBDE8B729}" type="pres">
      <dgm:prSet presAssocID="{42B9E8C3-E7CE-4872-97E8-BC8FFDF530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nancial"/>
        </a:ext>
      </dgm:extLst>
    </dgm:pt>
    <dgm:pt modelId="{964D6461-6275-40C6-A56D-E72D3FEFC5F6}" type="pres">
      <dgm:prSet presAssocID="{42B9E8C3-E7CE-4872-97E8-BC8FFDF53098}" presName="spaceRect" presStyleCnt="0"/>
      <dgm:spPr/>
    </dgm:pt>
    <dgm:pt modelId="{A15C0AA1-EF24-4E8D-9A6C-DB3A9C019C77}" type="pres">
      <dgm:prSet presAssocID="{42B9E8C3-E7CE-4872-97E8-BC8FFDF53098}" presName="parTx" presStyleLbl="revTx" presStyleIdx="1" presStyleCnt="4">
        <dgm:presLayoutVars>
          <dgm:chMax val="0"/>
          <dgm:chPref val="0"/>
        </dgm:presLayoutVars>
      </dgm:prSet>
      <dgm:spPr/>
    </dgm:pt>
    <dgm:pt modelId="{413110AE-B711-4E61-B4EE-FB58EAC4D15A}" type="pres">
      <dgm:prSet presAssocID="{D11C664E-5264-4E04-949E-0BF73F9C5B13}" presName="sibTrans" presStyleCnt="0"/>
      <dgm:spPr/>
    </dgm:pt>
    <dgm:pt modelId="{A41A9881-60E1-4811-AC39-9B51EB6A855B}" type="pres">
      <dgm:prSet presAssocID="{A542C65A-846D-4144-BD61-D5C971FCEE05}" presName="compNode" presStyleCnt="0"/>
      <dgm:spPr/>
    </dgm:pt>
    <dgm:pt modelId="{2470E37A-7F19-4485-9794-171DABFF64DC}" type="pres">
      <dgm:prSet presAssocID="{A542C65A-846D-4144-BD61-D5C971FCEE05}" presName="bgRect" presStyleLbl="bgShp" presStyleIdx="2" presStyleCnt="4"/>
      <dgm:spPr/>
    </dgm:pt>
    <dgm:pt modelId="{04852EBE-09F1-4A02-8022-BDA5C56FBC60}" type="pres">
      <dgm:prSet presAssocID="{A542C65A-846D-4144-BD61-D5C971FCEE05}"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veloper Tools"/>
        </a:ext>
      </dgm:extLst>
    </dgm:pt>
    <dgm:pt modelId="{25EE9C63-522F-4656-A306-D615D9C4FB81}" type="pres">
      <dgm:prSet presAssocID="{A542C65A-846D-4144-BD61-D5C971FCEE05}" presName="spaceRect" presStyleCnt="0"/>
      <dgm:spPr/>
    </dgm:pt>
    <dgm:pt modelId="{93F7CFE9-6F94-4DE6-9759-E758B6B0A98A}" type="pres">
      <dgm:prSet presAssocID="{A542C65A-846D-4144-BD61-D5C971FCEE05}" presName="parTx" presStyleLbl="revTx" presStyleIdx="2" presStyleCnt="4">
        <dgm:presLayoutVars>
          <dgm:chMax val="0"/>
          <dgm:chPref val="0"/>
        </dgm:presLayoutVars>
      </dgm:prSet>
      <dgm:spPr/>
    </dgm:pt>
    <dgm:pt modelId="{09C8A266-14C9-40AD-AD42-6DE7C8C67D7C}" type="pres">
      <dgm:prSet presAssocID="{C9FF3DDC-B1F3-4C0A-81CA-593D60162410}" presName="sibTrans" presStyleCnt="0"/>
      <dgm:spPr/>
    </dgm:pt>
    <dgm:pt modelId="{BEF982C7-D716-481B-B19F-5F8586A57D77}" type="pres">
      <dgm:prSet presAssocID="{631E7BF5-D7E6-4D15-86F6-511EFEA6B2BD}" presName="compNode" presStyleCnt="0"/>
      <dgm:spPr/>
    </dgm:pt>
    <dgm:pt modelId="{15D239DC-3311-486D-B5E8-3659B38D15A3}" type="pres">
      <dgm:prSet presAssocID="{631E7BF5-D7E6-4D15-86F6-511EFEA6B2BD}" presName="bgRect" presStyleLbl="bgShp" presStyleIdx="3" presStyleCnt="4"/>
      <dgm:spPr/>
    </dgm:pt>
    <dgm:pt modelId="{28C30173-9A37-4016-8220-C3D6FA4204A1}" type="pres">
      <dgm:prSet presAssocID="{631E7BF5-D7E6-4D15-86F6-511EFEA6B2B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orce Management"/>
        </a:ext>
      </dgm:extLst>
    </dgm:pt>
    <dgm:pt modelId="{F0486528-6EEB-4C97-90B3-D56CFA251C8B}" type="pres">
      <dgm:prSet presAssocID="{631E7BF5-D7E6-4D15-86F6-511EFEA6B2BD}" presName="spaceRect" presStyleCnt="0"/>
      <dgm:spPr/>
    </dgm:pt>
    <dgm:pt modelId="{B809F77E-5032-46C6-B9AD-AD53EB4BDE13}" type="pres">
      <dgm:prSet presAssocID="{631E7BF5-D7E6-4D15-86F6-511EFEA6B2BD}" presName="parTx" presStyleLbl="revTx" presStyleIdx="3" presStyleCnt="4">
        <dgm:presLayoutVars>
          <dgm:chMax val="0"/>
          <dgm:chPref val="0"/>
        </dgm:presLayoutVars>
      </dgm:prSet>
      <dgm:spPr/>
    </dgm:pt>
  </dgm:ptLst>
  <dgm:cxnLst>
    <dgm:cxn modelId="{59A0DF60-6537-48D2-9720-4070898E7FD7}" srcId="{2B3CB693-FF74-4BD7-A322-7F8CFC8B7E2A}" destId="{42B9E8C3-E7CE-4872-97E8-BC8FFDF53098}" srcOrd="1" destOrd="0" parTransId="{99ED28E6-8871-4A45-9EC3-FC82AE91C88B}" sibTransId="{D11C664E-5264-4E04-949E-0BF73F9C5B13}"/>
    <dgm:cxn modelId="{1B761B46-5F4F-4CAE-B9A9-696BA8474F23}" type="presOf" srcId="{A542C65A-846D-4144-BD61-D5C971FCEE05}" destId="{93F7CFE9-6F94-4DE6-9759-E758B6B0A98A}" srcOrd="0" destOrd="0" presId="urn:microsoft.com/office/officeart/2018/2/layout/IconVerticalSolidList"/>
    <dgm:cxn modelId="{1CA43E7A-F9B0-43AE-8ABA-F38AE0AB4300}" srcId="{2B3CB693-FF74-4BD7-A322-7F8CFC8B7E2A}" destId="{631E7BF5-D7E6-4D15-86F6-511EFEA6B2BD}" srcOrd="3" destOrd="0" parTransId="{301C1AE3-DA0D-4872-8235-738186A0CA42}" sibTransId="{69B83854-8CD6-4D0B-80F0-D9DE592428BE}"/>
    <dgm:cxn modelId="{4C32F09E-54B2-4B7C-AEEF-138C2FFB2AB0}" type="presOf" srcId="{631E7BF5-D7E6-4D15-86F6-511EFEA6B2BD}" destId="{B809F77E-5032-46C6-B9AD-AD53EB4BDE13}" srcOrd="0" destOrd="0" presId="urn:microsoft.com/office/officeart/2018/2/layout/IconVerticalSolidList"/>
    <dgm:cxn modelId="{06E254A1-73C5-4D58-AD53-D78EE2A6191D}" type="presOf" srcId="{42B9E8C3-E7CE-4872-97E8-BC8FFDF53098}" destId="{A15C0AA1-EF24-4E8D-9A6C-DB3A9C019C77}" srcOrd="0" destOrd="0" presId="urn:microsoft.com/office/officeart/2018/2/layout/IconVerticalSolidList"/>
    <dgm:cxn modelId="{5F9C00A8-E374-47C0-8363-741B70FD4893}" type="presOf" srcId="{14A77D21-C2A3-475A-9BC8-B1715B0D7012}" destId="{9364B961-31C7-4F55-895C-923109CCFD65}" srcOrd="0" destOrd="0" presId="urn:microsoft.com/office/officeart/2018/2/layout/IconVerticalSolidList"/>
    <dgm:cxn modelId="{522338A8-C330-404C-8C71-B843604F850E}" srcId="{2B3CB693-FF74-4BD7-A322-7F8CFC8B7E2A}" destId="{A542C65A-846D-4144-BD61-D5C971FCEE05}" srcOrd="2" destOrd="0" parTransId="{E1826D87-BF8E-4500-8393-B4D7B9AF9D94}" sibTransId="{C9FF3DDC-B1F3-4C0A-81CA-593D60162410}"/>
    <dgm:cxn modelId="{CF95F8C2-ACE6-4436-AF85-1173186B69BE}" srcId="{2B3CB693-FF74-4BD7-A322-7F8CFC8B7E2A}" destId="{14A77D21-C2A3-475A-9BC8-B1715B0D7012}" srcOrd="0" destOrd="0" parTransId="{76ECFDEA-3675-4675-96C3-A79E45B9E314}" sibTransId="{7F3CCC9D-81F2-4908-9381-518290D20CC0}"/>
    <dgm:cxn modelId="{8EB80FF4-6CEE-47E2-AE55-F2F68BD0F87A}" type="presOf" srcId="{2B3CB693-FF74-4BD7-A322-7F8CFC8B7E2A}" destId="{56E9B7B9-B996-4DE0-BEA4-8C0DB4D97B8C}" srcOrd="0" destOrd="0" presId="urn:microsoft.com/office/officeart/2018/2/layout/IconVerticalSolidList"/>
    <dgm:cxn modelId="{0A1B3004-ED18-40CA-B0AF-A084CC409F1F}" type="presParOf" srcId="{56E9B7B9-B996-4DE0-BEA4-8C0DB4D97B8C}" destId="{0A984B21-2E3D-4DB5-B3F7-1D3A2348C77C}" srcOrd="0" destOrd="0" presId="urn:microsoft.com/office/officeart/2018/2/layout/IconVerticalSolidList"/>
    <dgm:cxn modelId="{1BD8C91B-7F68-4158-B339-55C263A6A9F8}" type="presParOf" srcId="{0A984B21-2E3D-4DB5-B3F7-1D3A2348C77C}" destId="{0B52CBAE-D14C-4B0D-A595-2EDB58C52323}" srcOrd="0" destOrd="0" presId="urn:microsoft.com/office/officeart/2018/2/layout/IconVerticalSolidList"/>
    <dgm:cxn modelId="{486518B7-3296-4C53-9974-1D012047EA3A}" type="presParOf" srcId="{0A984B21-2E3D-4DB5-B3F7-1D3A2348C77C}" destId="{87DD6044-2CFD-4E71-A087-D9806BA35594}" srcOrd="1" destOrd="0" presId="urn:microsoft.com/office/officeart/2018/2/layout/IconVerticalSolidList"/>
    <dgm:cxn modelId="{AF7ED295-B0D8-4774-8F04-30380BB3BBFF}" type="presParOf" srcId="{0A984B21-2E3D-4DB5-B3F7-1D3A2348C77C}" destId="{6489FC7C-A441-4D2C-9323-38662A83B25B}" srcOrd="2" destOrd="0" presId="urn:microsoft.com/office/officeart/2018/2/layout/IconVerticalSolidList"/>
    <dgm:cxn modelId="{A9D4D75B-DABF-416B-B8AD-4306865C5817}" type="presParOf" srcId="{0A984B21-2E3D-4DB5-B3F7-1D3A2348C77C}" destId="{9364B961-31C7-4F55-895C-923109CCFD65}" srcOrd="3" destOrd="0" presId="urn:microsoft.com/office/officeart/2018/2/layout/IconVerticalSolidList"/>
    <dgm:cxn modelId="{9C1804F9-B789-4A71-A118-353B22A93036}" type="presParOf" srcId="{56E9B7B9-B996-4DE0-BEA4-8C0DB4D97B8C}" destId="{73EB7E0D-053D-45BB-80E3-8930A6CCF2FF}" srcOrd="1" destOrd="0" presId="urn:microsoft.com/office/officeart/2018/2/layout/IconVerticalSolidList"/>
    <dgm:cxn modelId="{D81859A3-31F8-460A-BB2D-33B96CEE08CD}" type="presParOf" srcId="{56E9B7B9-B996-4DE0-BEA4-8C0DB4D97B8C}" destId="{BA4B178E-69DC-4E08-A760-33DE2C829461}" srcOrd="2" destOrd="0" presId="urn:microsoft.com/office/officeart/2018/2/layout/IconVerticalSolidList"/>
    <dgm:cxn modelId="{4E567774-DC34-4B98-997F-66164A9306C5}" type="presParOf" srcId="{BA4B178E-69DC-4E08-A760-33DE2C829461}" destId="{C1558290-D2A9-4530-A693-BBB577D1B7B1}" srcOrd="0" destOrd="0" presId="urn:microsoft.com/office/officeart/2018/2/layout/IconVerticalSolidList"/>
    <dgm:cxn modelId="{15FBC46D-B656-4576-AFC8-E53809845E7D}" type="presParOf" srcId="{BA4B178E-69DC-4E08-A760-33DE2C829461}" destId="{5D186374-AFBA-4EB7-B5EA-018EBDE8B729}" srcOrd="1" destOrd="0" presId="urn:microsoft.com/office/officeart/2018/2/layout/IconVerticalSolidList"/>
    <dgm:cxn modelId="{69A3971E-3628-4DAA-B6D4-F82F84F2FAE6}" type="presParOf" srcId="{BA4B178E-69DC-4E08-A760-33DE2C829461}" destId="{964D6461-6275-40C6-A56D-E72D3FEFC5F6}" srcOrd="2" destOrd="0" presId="urn:microsoft.com/office/officeart/2018/2/layout/IconVerticalSolidList"/>
    <dgm:cxn modelId="{62FB6EFF-E67F-4BFD-8CC2-6A9679C498DF}" type="presParOf" srcId="{BA4B178E-69DC-4E08-A760-33DE2C829461}" destId="{A15C0AA1-EF24-4E8D-9A6C-DB3A9C019C77}" srcOrd="3" destOrd="0" presId="urn:microsoft.com/office/officeart/2018/2/layout/IconVerticalSolidList"/>
    <dgm:cxn modelId="{EB6A830A-197B-450F-A609-217778664430}" type="presParOf" srcId="{56E9B7B9-B996-4DE0-BEA4-8C0DB4D97B8C}" destId="{413110AE-B711-4E61-B4EE-FB58EAC4D15A}" srcOrd="3" destOrd="0" presId="urn:microsoft.com/office/officeart/2018/2/layout/IconVerticalSolidList"/>
    <dgm:cxn modelId="{32401B8C-FC51-4D77-971E-B5DF45599A0F}" type="presParOf" srcId="{56E9B7B9-B996-4DE0-BEA4-8C0DB4D97B8C}" destId="{A41A9881-60E1-4811-AC39-9B51EB6A855B}" srcOrd="4" destOrd="0" presId="urn:microsoft.com/office/officeart/2018/2/layout/IconVerticalSolidList"/>
    <dgm:cxn modelId="{8687AB42-BA14-4333-A164-36D2466B41E7}" type="presParOf" srcId="{A41A9881-60E1-4811-AC39-9B51EB6A855B}" destId="{2470E37A-7F19-4485-9794-171DABFF64DC}" srcOrd="0" destOrd="0" presId="urn:microsoft.com/office/officeart/2018/2/layout/IconVerticalSolidList"/>
    <dgm:cxn modelId="{F3C7AD55-F23C-4A68-8C30-F9D25822DA39}" type="presParOf" srcId="{A41A9881-60E1-4811-AC39-9B51EB6A855B}" destId="{04852EBE-09F1-4A02-8022-BDA5C56FBC60}" srcOrd="1" destOrd="0" presId="urn:microsoft.com/office/officeart/2018/2/layout/IconVerticalSolidList"/>
    <dgm:cxn modelId="{70BA9BCE-87FD-4155-B95F-3CCE15B92D27}" type="presParOf" srcId="{A41A9881-60E1-4811-AC39-9B51EB6A855B}" destId="{25EE9C63-522F-4656-A306-D615D9C4FB81}" srcOrd="2" destOrd="0" presId="urn:microsoft.com/office/officeart/2018/2/layout/IconVerticalSolidList"/>
    <dgm:cxn modelId="{60E3B2B4-DA69-4345-86EC-431F220A073C}" type="presParOf" srcId="{A41A9881-60E1-4811-AC39-9B51EB6A855B}" destId="{93F7CFE9-6F94-4DE6-9759-E758B6B0A98A}" srcOrd="3" destOrd="0" presId="urn:microsoft.com/office/officeart/2018/2/layout/IconVerticalSolidList"/>
    <dgm:cxn modelId="{9C61DD06-4DB0-49CF-9703-522DF79E3D1C}" type="presParOf" srcId="{56E9B7B9-B996-4DE0-BEA4-8C0DB4D97B8C}" destId="{09C8A266-14C9-40AD-AD42-6DE7C8C67D7C}" srcOrd="5" destOrd="0" presId="urn:microsoft.com/office/officeart/2018/2/layout/IconVerticalSolidList"/>
    <dgm:cxn modelId="{EA824228-E3B7-40AE-BD99-B7C26D35E0C9}" type="presParOf" srcId="{56E9B7B9-B996-4DE0-BEA4-8C0DB4D97B8C}" destId="{BEF982C7-D716-481B-B19F-5F8586A57D77}" srcOrd="6" destOrd="0" presId="urn:microsoft.com/office/officeart/2018/2/layout/IconVerticalSolidList"/>
    <dgm:cxn modelId="{01C3D322-BE34-4E2D-8D56-1A43783FCF60}" type="presParOf" srcId="{BEF982C7-D716-481B-B19F-5F8586A57D77}" destId="{15D239DC-3311-486D-B5E8-3659B38D15A3}" srcOrd="0" destOrd="0" presId="urn:microsoft.com/office/officeart/2018/2/layout/IconVerticalSolidList"/>
    <dgm:cxn modelId="{9C8CB002-F459-4AB2-B2C8-E32F4F99042B}" type="presParOf" srcId="{BEF982C7-D716-481B-B19F-5F8586A57D77}" destId="{28C30173-9A37-4016-8220-C3D6FA4204A1}" srcOrd="1" destOrd="0" presId="urn:microsoft.com/office/officeart/2018/2/layout/IconVerticalSolidList"/>
    <dgm:cxn modelId="{E349A189-B41B-4EEC-9D2D-A29E66C8EEA3}" type="presParOf" srcId="{BEF982C7-D716-481B-B19F-5F8586A57D77}" destId="{F0486528-6EEB-4C97-90B3-D56CFA251C8B}" srcOrd="2" destOrd="0" presId="urn:microsoft.com/office/officeart/2018/2/layout/IconVerticalSolidList"/>
    <dgm:cxn modelId="{0C30B442-5163-414A-93C7-266FE9D8E32B}" type="presParOf" srcId="{BEF982C7-D716-481B-B19F-5F8586A57D77}" destId="{B809F77E-5032-46C6-B9AD-AD53EB4BDE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79A6D7-08B4-4BFA-8D06-D4150D64D5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BF9148-206D-4771-A74D-8FE840C49EF3}">
      <dgm:prSet/>
      <dgm:spPr/>
      <dgm:t>
        <a:bodyPr/>
        <a:lstStyle/>
        <a:p>
          <a:r>
            <a:rPr lang="en-US"/>
            <a:t>System Analysis and Design (SAD) mainly focuses on the following areas:</a:t>
          </a:r>
        </a:p>
      </dgm:t>
    </dgm:pt>
    <dgm:pt modelId="{CD31B9B5-C916-4298-A4E3-5C3E779F9815}" type="parTrans" cxnId="{781F8DF4-98A0-4F91-8062-F5B5D53C331C}">
      <dgm:prSet/>
      <dgm:spPr/>
      <dgm:t>
        <a:bodyPr/>
        <a:lstStyle/>
        <a:p>
          <a:endParaRPr lang="en-US"/>
        </a:p>
      </dgm:t>
    </dgm:pt>
    <dgm:pt modelId="{B73C933D-F418-4B4B-AEFD-FEC094F607C9}" type="sibTrans" cxnId="{781F8DF4-98A0-4F91-8062-F5B5D53C331C}">
      <dgm:prSet/>
      <dgm:spPr/>
      <dgm:t>
        <a:bodyPr/>
        <a:lstStyle/>
        <a:p>
          <a:endParaRPr lang="en-US"/>
        </a:p>
      </dgm:t>
    </dgm:pt>
    <dgm:pt modelId="{BDA7A8C2-CC06-446D-A5DE-4ADDB4144719}">
      <dgm:prSet/>
      <dgm:spPr/>
      <dgm:t>
        <a:bodyPr/>
        <a:lstStyle/>
        <a:p>
          <a:r>
            <a:rPr lang="en-US"/>
            <a:t>Systems</a:t>
          </a:r>
        </a:p>
      </dgm:t>
    </dgm:pt>
    <dgm:pt modelId="{70C18B4F-6AE1-4FA1-B8DF-3C121AC9C626}" type="parTrans" cxnId="{154A0205-0082-4932-A45A-AE9B819914CD}">
      <dgm:prSet/>
      <dgm:spPr/>
      <dgm:t>
        <a:bodyPr/>
        <a:lstStyle/>
        <a:p>
          <a:endParaRPr lang="en-US"/>
        </a:p>
      </dgm:t>
    </dgm:pt>
    <dgm:pt modelId="{1C5F3F9F-1445-4D86-AC4E-18B69385A4B6}" type="sibTrans" cxnId="{154A0205-0082-4932-A45A-AE9B819914CD}">
      <dgm:prSet/>
      <dgm:spPr/>
      <dgm:t>
        <a:bodyPr/>
        <a:lstStyle/>
        <a:p>
          <a:endParaRPr lang="en-US"/>
        </a:p>
      </dgm:t>
    </dgm:pt>
    <dgm:pt modelId="{3C453529-0D52-45E1-84E9-E597CC5979B4}">
      <dgm:prSet/>
      <dgm:spPr/>
      <dgm:t>
        <a:bodyPr/>
        <a:lstStyle/>
        <a:p>
          <a:r>
            <a:rPr lang="en-US"/>
            <a:t>Processes</a:t>
          </a:r>
        </a:p>
      </dgm:t>
    </dgm:pt>
    <dgm:pt modelId="{8C954B99-7006-4A85-8995-CE01FA863FC8}" type="parTrans" cxnId="{90644A4B-0AD2-4165-B3CB-44731374DCF1}">
      <dgm:prSet/>
      <dgm:spPr/>
      <dgm:t>
        <a:bodyPr/>
        <a:lstStyle/>
        <a:p>
          <a:endParaRPr lang="en-US"/>
        </a:p>
      </dgm:t>
    </dgm:pt>
    <dgm:pt modelId="{FC269044-07BF-4545-93C8-1F6BB89727E2}" type="sibTrans" cxnId="{90644A4B-0AD2-4165-B3CB-44731374DCF1}">
      <dgm:prSet/>
      <dgm:spPr/>
      <dgm:t>
        <a:bodyPr/>
        <a:lstStyle/>
        <a:p>
          <a:endParaRPr lang="en-US"/>
        </a:p>
      </dgm:t>
    </dgm:pt>
    <dgm:pt modelId="{359C9202-63BF-49B3-9E8D-812C9E2EF0E1}">
      <dgm:prSet/>
      <dgm:spPr/>
      <dgm:t>
        <a:bodyPr/>
        <a:lstStyle/>
        <a:p>
          <a:r>
            <a:rPr lang="en-US"/>
            <a:t>Technology</a:t>
          </a:r>
        </a:p>
      </dgm:t>
    </dgm:pt>
    <dgm:pt modelId="{062C4860-33A6-4740-8404-43CCCD4D45E5}" type="parTrans" cxnId="{E18C6E96-BEB3-4DEC-B25E-6578C2C29169}">
      <dgm:prSet/>
      <dgm:spPr/>
      <dgm:t>
        <a:bodyPr/>
        <a:lstStyle/>
        <a:p>
          <a:endParaRPr lang="en-US"/>
        </a:p>
      </dgm:t>
    </dgm:pt>
    <dgm:pt modelId="{7DE1BE68-2028-4F87-919F-5FF66D28753D}" type="sibTrans" cxnId="{E18C6E96-BEB3-4DEC-B25E-6578C2C29169}">
      <dgm:prSet/>
      <dgm:spPr/>
      <dgm:t>
        <a:bodyPr/>
        <a:lstStyle/>
        <a:p>
          <a:endParaRPr lang="en-US"/>
        </a:p>
      </dgm:t>
    </dgm:pt>
    <dgm:pt modelId="{AEDE89E5-FC86-4692-B1D5-F1D68F389CB0}" type="pres">
      <dgm:prSet presAssocID="{4879A6D7-08B4-4BFA-8D06-D4150D64D5D0}" presName="root" presStyleCnt="0">
        <dgm:presLayoutVars>
          <dgm:dir/>
          <dgm:resizeHandles val="exact"/>
        </dgm:presLayoutVars>
      </dgm:prSet>
      <dgm:spPr/>
    </dgm:pt>
    <dgm:pt modelId="{E846062E-C477-4721-A3D8-51366F3926DB}" type="pres">
      <dgm:prSet presAssocID="{EFBF9148-206D-4771-A74D-8FE840C49EF3}" presName="compNode" presStyleCnt="0"/>
      <dgm:spPr/>
    </dgm:pt>
    <dgm:pt modelId="{7EC50028-EF19-4061-8DD9-5A3DBE2E92D1}" type="pres">
      <dgm:prSet presAssocID="{EFBF9148-206D-4771-A74D-8FE840C49EF3}" presName="bgRect" presStyleLbl="bgShp" presStyleIdx="0" presStyleCnt="4"/>
      <dgm:spPr/>
    </dgm:pt>
    <dgm:pt modelId="{CE11EACF-EDDA-40EB-B124-D7224A9EA3C8}" type="pres">
      <dgm:prSet presAssocID="{EFBF9148-206D-4771-A74D-8FE840C49E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d Face with No Fill"/>
        </a:ext>
      </dgm:extLst>
    </dgm:pt>
    <dgm:pt modelId="{8A5136CF-D01E-42CC-AD0A-2274278A9D34}" type="pres">
      <dgm:prSet presAssocID="{EFBF9148-206D-4771-A74D-8FE840C49EF3}" presName="spaceRect" presStyleCnt="0"/>
      <dgm:spPr/>
    </dgm:pt>
    <dgm:pt modelId="{FCF15F2E-AB72-4A11-8A64-0133238324FA}" type="pres">
      <dgm:prSet presAssocID="{EFBF9148-206D-4771-A74D-8FE840C49EF3}" presName="parTx" presStyleLbl="revTx" presStyleIdx="0" presStyleCnt="4">
        <dgm:presLayoutVars>
          <dgm:chMax val="0"/>
          <dgm:chPref val="0"/>
        </dgm:presLayoutVars>
      </dgm:prSet>
      <dgm:spPr/>
    </dgm:pt>
    <dgm:pt modelId="{961313DF-A75C-4092-A971-517F062EAB06}" type="pres">
      <dgm:prSet presAssocID="{B73C933D-F418-4B4B-AEFD-FEC094F607C9}" presName="sibTrans" presStyleCnt="0"/>
      <dgm:spPr/>
    </dgm:pt>
    <dgm:pt modelId="{969251C6-2E62-4E78-8EC3-A3811FA96A75}" type="pres">
      <dgm:prSet presAssocID="{BDA7A8C2-CC06-446D-A5DE-4ADDB4144719}" presName="compNode" presStyleCnt="0"/>
      <dgm:spPr/>
    </dgm:pt>
    <dgm:pt modelId="{E16AE90A-A636-4BEC-B03B-3B4FA5B7900F}" type="pres">
      <dgm:prSet presAssocID="{BDA7A8C2-CC06-446D-A5DE-4ADDB4144719}" presName="bgRect" presStyleLbl="bgShp" presStyleIdx="1" presStyleCnt="4"/>
      <dgm:spPr/>
    </dgm:pt>
    <dgm:pt modelId="{04F083C7-BB2F-43E2-8577-95D44F0EA712}" type="pres">
      <dgm:prSet presAssocID="{BDA7A8C2-CC06-446D-A5DE-4ADDB4144719}"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AB6899E-B068-45B2-9B66-4CD669055059}" type="pres">
      <dgm:prSet presAssocID="{BDA7A8C2-CC06-446D-A5DE-4ADDB4144719}" presName="spaceRect" presStyleCnt="0"/>
      <dgm:spPr/>
    </dgm:pt>
    <dgm:pt modelId="{A5CBB13E-60DF-4071-845F-D7E1514A7E73}" type="pres">
      <dgm:prSet presAssocID="{BDA7A8C2-CC06-446D-A5DE-4ADDB4144719}" presName="parTx" presStyleLbl="revTx" presStyleIdx="1" presStyleCnt="4">
        <dgm:presLayoutVars>
          <dgm:chMax val="0"/>
          <dgm:chPref val="0"/>
        </dgm:presLayoutVars>
      </dgm:prSet>
      <dgm:spPr/>
    </dgm:pt>
    <dgm:pt modelId="{935E2672-9C03-437D-BDE9-45EADA1658A6}" type="pres">
      <dgm:prSet presAssocID="{1C5F3F9F-1445-4D86-AC4E-18B69385A4B6}" presName="sibTrans" presStyleCnt="0"/>
      <dgm:spPr/>
    </dgm:pt>
    <dgm:pt modelId="{AE763E83-C99B-4C07-8167-E60616D17117}" type="pres">
      <dgm:prSet presAssocID="{3C453529-0D52-45E1-84E9-E597CC5979B4}" presName="compNode" presStyleCnt="0"/>
      <dgm:spPr/>
    </dgm:pt>
    <dgm:pt modelId="{E7A9934B-9BA1-468C-A4FF-9BCDC26FE820}" type="pres">
      <dgm:prSet presAssocID="{3C453529-0D52-45E1-84E9-E597CC5979B4}" presName="bgRect" presStyleLbl="bgShp" presStyleIdx="2" presStyleCnt="4"/>
      <dgm:spPr/>
    </dgm:pt>
    <dgm:pt modelId="{FFE8DCBB-1C62-4679-9FD0-EF04FB5D954D}" type="pres">
      <dgm:prSet presAssocID="{3C453529-0D52-45E1-84E9-E597CC5979B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38648E6-7D94-46D9-9AC3-E88277683733}" type="pres">
      <dgm:prSet presAssocID="{3C453529-0D52-45E1-84E9-E597CC5979B4}" presName="spaceRect" presStyleCnt="0"/>
      <dgm:spPr/>
    </dgm:pt>
    <dgm:pt modelId="{937D7737-F0D0-4C78-8040-B05A7CB3C800}" type="pres">
      <dgm:prSet presAssocID="{3C453529-0D52-45E1-84E9-E597CC5979B4}" presName="parTx" presStyleLbl="revTx" presStyleIdx="2" presStyleCnt="4">
        <dgm:presLayoutVars>
          <dgm:chMax val="0"/>
          <dgm:chPref val="0"/>
        </dgm:presLayoutVars>
      </dgm:prSet>
      <dgm:spPr/>
    </dgm:pt>
    <dgm:pt modelId="{B75868ED-606E-473E-8D8B-1E49A09AED8C}" type="pres">
      <dgm:prSet presAssocID="{FC269044-07BF-4545-93C8-1F6BB89727E2}" presName="sibTrans" presStyleCnt="0"/>
      <dgm:spPr/>
    </dgm:pt>
    <dgm:pt modelId="{AE25D84F-C95D-4572-9F4C-6858D7DDBF14}" type="pres">
      <dgm:prSet presAssocID="{359C9202-63BF-49B3-9E8D-812C9E2EF0E1}" presName="compNode" presStyleCnt="0"/>
      <dgm:spPr/>
    </dgm:pt>
    <dgm:pt modelId="{EDA1DF71-AFDF-4A08-A8CC-37A40205719D}" type="pres">
      <dgm:prSet presAssocID="{359C9202-63BF-49B3-9E8D-812C9E2EF0E1}" presName="bgRect" presStyleLbl="bgShp" presStyleIdx="3" presStyleCnt="4"/>
      <dgm:spPr/>
    </dgm:pt>
    <dgm:pt modelId="{4DEC0E2F-7561-4623-9C33-E94DFAEF159D}" type="pres">
      <dgm:prSet presAssocID="{359C9202-63BF-49B3-9E8D-812C9E2EF0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25B06F3F-8C28-4C2C-A814-61E4CB37609F}" type="pres">
      <dgm:prSet presAssocID="{359C9202-63BF-49B3-9E8D-812C9E2EF0E1}" presName="spaceRect" presStyleCnt="0"/>
      <dgm:spPr/>
    </dgm:pt>
    <dgm:pt modelId="{5D560F39-871A-4A25-8D76-1E9717AC4014}" type="pres">
      <dgm:prSet presAssocID="{359C9202-63BF-49B3-9E8D-812C9E2EF0E1}" presName="parTx" presStyleLbl="revTx" presStyleIdx="3" presStyleCnt="4">
        <dgm:presLayoutVars>
          <dgm:chMax val="0"/>
          <dgm:chPref val="0"/>
        </dgm:presLayoutVars>
      </dgm:prSet>
      <dgm:spPr/>
    </dgm:pt>
  </dgm:ptLst>
  <dgm:cxnLst>
    <dgm:cxn modelId="{154A0205-0082-4932-A45A-AE9B819914CD}" srcId="{4879A6D7-08B4-4BFA-8D06-D4150D64D5D0}" destId="{BDA7A8C2-CC06-446D-A5DE-4ADDB4144719}" srcOrd="1" destOrd="0" parTransId="{70C18B4F-6AE1-4FA1-B8DF-3C121AC9C626}" sibTransId="{1C5F3F9F-1445-4D86-AC4E-18B69385A4B6}"/>
    <dgm:cxn modelId="{9C50060D-59B4-42B0-9C15-E47F92DDEDC8}" type="presOf" srcId="{BDA7A8C2-CC06-446D-A5DE-4ADDB4144719}" destId="{A5CBB13E-60DF-4071-845F-D7E1514A7E73}" srcOrd="0" destOrd="0" presId="urn:microsoft.com/office/officeart/2018/2/layout/IconVerticalSolidList"/>
    <dgm:cxn modelId="{34FC0539-62E8-46C8-B1C7-9B20DD7F2B08}" type="presOf" srcId="{EFBF9148-206D-4771-A74D-8FE840C49EF3}" destId="{FCF15F2E-AB72-4A11-8A64-0133238324FA}" srcOrd="0" destOrd="0" presId="urn:microsoft.com/office/officeart/2018/2/layout/IconVerticalSolidList"/>
    <dgm:cxn modelId="{90644A4B-0AD2-4165-B3CB-44731374DCF1}" srcId="{4879A6D7-08B4-4BFA-8D06-D4150D64D5D0}" destId="{3C453529-0D52-45E1-84E9-E597CC5979B4}" srcOrd="2" destOrd="0" parTransId="{8C954B99-7006-4A85-8995-CE01FA863FC8}" sibTransId="{FC269044-07BF-4545-93C8-1F6BB89727E2}"/>
    <dgm:cxn modelId="{89573652-D1D8-4716-BEAB-15037DF95720}" type="presOf" srcId="{359C9202-63BF-49B3-9E8D-812C9E2EF0E1}" destId="{5D560F39-871A-4A25-8D76-1E9717AC4014}" srcOrd="0" destOrd="0" presId="urn:microsoft.com/office/officeart/2018/2/layout/IconVerticalSolidList"/>
    <dgm:cxn modelId="{987D5757-173B-4137-8A37-A5615D62EE48}" type="presOf" srcId="{3C453529-0D52-45E1-84E9-E597CC5979B4}" destId="{937D7737-F0D0-4C78-8040-B05A7CB3C800}" srcOrd="0" destOrd="0" presId="urn:microsoft.com/office/officeart/2018/2/layout/IconVerticalSolidList"/>
    <dgm:cxn modelId="{E18C6E96-BEB3-4DEC-B25E-6578C2C29169}" srcId="{4879A6D7-08B4-4BFA-8D06-D4150D64D5D0}" destId="{359C9202-63BF-49B3-9E8D-812C9E2EF0E1}" srcOrd="3" destOrd="0" parTransId="{062C4860-33A6-4740-8404-43CCCD4D45E5}" sibTransId="{7DE1BE68-2028-4F87-919F-5FF66D28753D}"/>
    <dgm:cxn modelId="{8323BAA9-DFE6-4F68-9FA9-CA34C69A518F}" type="presOf" srcId="{4879A6D7-08B4-4BFA-8D06-D4150D64D5D0}" destId="{AEDE89E5-FC86-4692-B1D5-F1D68F389CB0}" srcOrd="0" destOrd="0" presId="urn:microsoft.com/office/officeart/2018/2/layout/IconVerticalSolidList"/>
    <dgm:cxn modelId="{781F8DF4-98A0-4F91-8062-F5B5D53C331C}" srcId="{4879A6D7-08B4-4BFA-8D06-D4150D64D5D0}" destId="{EFBF9148-206D-4771-A74D-8FE840C49EF3}" srcOrd="0" destOrd="0" parTransId="{CD31B9B5-C916-4298-A4E3-5C3E779F9815}" sibTransId="{B73C933D-F418-4B4B-AEFD-FEC094F607C9}"/>
    <dgm:cxn modelId="{F04C0253-BFBF-4B46-930C-4C1F83B60D2B}" type="presParOf" srcId="{AEDE89E5-FC86-4692-B1D5-F1D68F389CB0}" destId="{E846062E-C477-4721-A3D8-51366F3926DB}" srcOrd="0" destOrd="0" presId="urn:microsoft.com/office/officeart/2018/2/layout/IconVerticalSolidList"/>
    <dgm:cxn modelId="{4EA2E162-16E0-4F6D-9115-492AF0CB2AFF}" type="presParOf" srcId="{E846062E-C477-4721-A3D8-51366F3926DB}" destId="{7EC50028-EF19-4061-8DD9-5A3DBE2E92D1}" srcOrd="0" destOrd="0" presId="urn:microsoft.com/office/officeart/2018/2/layout/IconVerticalSolidList"/>
    <dgm:cxn modelId="{E273C74F-7451-4C33-9BD6-DB991B860FBC}" type="presParOf" srcId="{E846062E-C477-4721-A3D8-51366F3926DB}" destId="{CE11EACF-EDDA-40EB-B124-D7224A9EA3C8}" srcOrd="1" destOrd="0" presId="urn:microsoft.com/office/officeart/2018/2/layout/IconVerticalSolidList"/>
    <dgm:cxn modelId="{3F7C554C-1EDC-4889-9F8F-7904F06A0695}" type="presParOf" srcId="{E846062E-C477-4721-A3D8-51366F3926DB}" destId="{8A5136CF-D01E-42CC-AD0A-2274278A9D34}" srcOrd="2" destOrd="0" presId="urn:microsoft.com/office/officeart/2018/2/layout/IconVerticalSolidList"/>
    <dgm:cxn modelId="{11065807-06FE-4FD9-91B5-9C1550B229E2}" type="presParOf" srcId="{E846062E-C477-4721-A3D8-51366F3926DB}" destId="{FCF15F2E-AB72-4A11-8A64-0133238324FA}" srcOrd="3" destOrd="0" presId="urn:microsoft.com/office/officeart/2018/2/layout/IconVerticalSolidList"/>
    <dgm:cxn modelId="{EB4F5985-FFC1-4FD7-938F-6364E06B5BC0}" type="presParOf" srcId="{AEDE89E5-FC86-4692-B1D5-F1D68F389CB0}" destId="{961313DF-A75C-4092-A971-517F062EAB06}" srcOrd="1" destOrd="0" presId="urn:microsoft.com/office/officeart/2018/2/layout/IconVerticalSolidList"/>
    <dgm:cxn modelId="{64506EA9-CEBD-4DFE-9A28-CAD10FC41C37}" type="presParOf" srcId="{AEDE89E5-FC86-4692-B1D5-F1D68F389CB0}" destId="{969251C6-2E62-4E78-8EC3-A3811FA96A75}" srcOrd="2" destOrd="0" presId="urn:microsoft.com/office/officeart/2018/2/layout/IconVerticalSolidList"/>
    <dgm:cxn modelId="{76A29073-14FF-4C63-9649-AAED632F2720}" type="presParOf" srcId="{969251C6-2E62-4E78-8EC3-A3811FA96A75}" destId="{E16AE90A-A636-4BEC-B03B-3B4FA5B7900F}" srcOrd="0" destOrd="0" presId="urn:microsoft.com/office/officeart/2018/2/layout/IconVerticalSolidList"/>
    <dgm:cxn modelId="{93DA15FC-57F2-498F-8E9E-D0BF199B9D1B}" type="presParOf" srcId="{969251C6-2E62-4E78-8EC3-A3811FA96A75}" destId="{04F083C7-BB2F-43E2-8577-95D44F0EA712}" srcOrd="1" destOrd="0" presId="urn:microsoft.com/office/officeart/2018/2/layout/IconVerticalSolidList"/>
    <dgm:cxn modelId="{F0BF6C33-EF6E-43A8-BFB0-0704D371AD0F}" type="presParOf" srcId="{969251C6-2E62-4E78-8EC3-A3811FA96A75}" destId="{CAB6899E-B068-45B2-9B66-4CD669055059}" srcOrd="2" destOrd="0" presId="urn:microsoft.com/office/officeart/2018/2/layout/IconVerticalSolidList"/>
    <dgm:cxn modelId="{5174721B-EB35-4DA7-9E51-6C2EE6E7FA67}" type="presParOf" srcId="{969251C6-2E62-4E78-8EC3-A3811FA96A75}" destId="{A5CBB13E-60DF-4071-845F-D7E1514A7E73}" srcOrd="3" destOrd="0" presId="urn:microsoft.com/office/officeart/2018/2/layout/IconVerticalSolidList"/>
    <dgm:cxn modelId="{A1941961-0B66-4269-A3AF-C72C836C2702}" type="presParOf" srcId="{AEDE89E5-FC86-4692-B1D5-F1D68F389CB0}" destId="{935E2672-9C03-437D-BDE9-45EADA1658A6}" srcOrd="3" destOrd="0" presId="urn:microsoft.com/office/officeart/2018/2/layout/IconVerticalSolidList"/>
    <dgm:cxn modelId="{207402A4-7B7C-4F48-8571-1B342403BB0A}" type="presParOf" srcId="{AEDE89E5-FC86-4692-B1D5-F1D68F389CB0}" destId="{AE763E83-C99B-4C07-8167-E60616D17117}" srcOrd="4" destOrd="0" presId="urn:microsoft.com/office/officeart/2018/2/layout/IconVerticalSolidList"/>
    <dgm:cxn modelId="{BF80C850-AA88-4696-8AC9-3E86B1F7C55C}" type="presParOf" srcId="{AE763E83-C99B-4C07-8167-E60616D17117}" destId="{E7A9934B-9BA1-468C-A4FF-9BCDC26FE820}" srcOrd="0" destOrd="0" presId="urn:microsoft.com/office/officeart/2018/2/layout/IconVerticalSolidList"/>
    <dgm:cxn modelId="{AAFA5642-4EC5-41FD-AFDA-9D72F01A212F}" type="presParOf" srcId="{AE763E83-C99B-4C07-8167-E60616D17117}" destId="{FFE8DCBB-1C62-4679-9FD0-EF04FB5D954D}" srcOrd="1" destOrd="0" presId="urn:microsoft.com/office/officeart/2018/2/layout/IconVerticalSolidList"/>
    <dgm:cxn modelId="{957149C0-ED0B-42DF-B9F8-35238D74F836}" type="presParOf" srcId="{AE763E83-C99B-4C07-8167-E60616D17117}" destId="{438648E6-7D94-46D9-9AC3-E88277683733}" srcOrd="2" destOrd="0" presId="urn:microsoft.com/office/officeart/2018/2/layout/IconVerticalSolidList"/>
    <dgm:cxn modelId="{74FE7A4E-6F58-45FC-B618-840AE235BB62}" type="presParOf" srcId="{AE763E83-C99B-4C07-8167-E60616D17117}" destId="{937D7737-F0D0-4C78-8040-B05A7CB3C800}" srcOrd="3" destOrd="0" presId="urn:microsoft.com/office/officeart/2018/2/layout/IconVerticalSolidList"/>
    <dgm:cxn modelId="{E4ADD646-45B9-45C9-879A-EE18DB814BE9}" type="presParOf" srcId="{AEDE89E5-FC86-4692-B1D5-F1D68F389CB0}" destId="{B75868ED-606E-473E-8D8B-1E49A09AED8C}" srcOrd="5" destOrd="0" presId="urn:microsoft.com/office/officeart/2018/2/layout/IconVerticalSolidList"/>
    <dgm:cxn modelId="{3249A2DF-FB8E-42EF-ABEB-2A5E554FF8F7}" type="presParOf" srcId="{AEDE89E5-FC86-4692-B1D5-F1D68F389CB0}" destId="{AE25D84F-C95D-4572-9F4C-6858D7DDBF14}" srcOrd="6" destOrd="0" presId="urn:microsoft.com/office/officeart/2018/2/layout/IconVerticalSolidList"/>
    <dgm:cxn modelId="{8462A042-9718-4B14-AC80-382A36EF07CE}" type="presParOf" srcId="{AE25D84F-C95D-4572-9F4C-6858D7DDBF14}" destId="{EDA1DF71-AFDF-4A08-A8CC-37A40205719D}" srcOrd="0" destOrd="0" presId="urn:microsoft.com/office/officeart/2018/2/layout/IconVerticalSolidList"/>
    <dgm:cxn modelId="{E413C303-DBAC-4429-B23D-FC603DC75AD4}" type="presParOf" srcId="{AE25D84F-C95D-4572-9F4C-6858D7DDBF14}" destId="{4DEC0E2F-7561-4623-9C33-E94DFAEF159D}" srcOrd="1" destOrd="0" presId="urn:microsoft.com/office/officeart/2018/2/layout/IconVerticalSolidList"/>
    <dgm:cxn modelId="{B73BB0F5-9685-4E70-B968-B19832EFE55E}" type="presParOf" srcId="{AE25D84F-C95D-4572-9F4C-6858D7DDBF14}" destId="{25B06F3F-8C28-4C2C-A814-61E4CB37609F}" srcOrd="2" destOrd="0" presId="urn:microsoft.com/office/officeart/2018/2/layout/IconVerticalSolidList"/>
    <dgm:cxn modelId="{15C09C90-81D0-4F19-B543-95661A78F8A6}" type="presParOf" srcId="{AE25D84F-C95D-4572-9F4C-6858D7DDBF14}" destId="{5D560F39-871A-4A25-8D76-1E9717AC40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E18DE-A77C-4DAF-A6B3-0B4D042CFB8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177E241-B39C-4332-9A92-A9D71E60DAC8}">
      <dgm:prSet custT="1"/>
      <dgm:spPr/>
      <dgm:t>
        <a:bodyPr/>
        <a:lstStyle/>
        <a:p>
          <a:r>
            <a:rPr lang="en-US" sz="2800" dirty="0"/>
            <a:t>The word </a:t>
          </a:r>
          <a:r>
            <a:rPr lang="en-US" sz="2800" i="1" dirty="0"/>
            <a:t>System </a:t>
          </a:r>
          <a:r>
            <a:rPr lang="en-US" sz="2800" dirty="0"/>
            <a:t>is derived from Greek word </a:t>
          </a:r>
          <a:r>
            <a:rPr lang="en-US" sz="2800" b="1" i="1" dirty="0"/>
            <a:t>Systema</a:t>
          </a:r>
          <a:r>
            <a:rPr lang="en-US" sz="2800" dirty="0"/>
            <a:t>, which means an organized relationship between any set of components to achieve some common cause or objective.</a:t>
          </a:r>
        </a:p>
      </dgm:t>
    </dgm:pt>
    <dgm:pt modelId="{27A207C2-2265-4525-84CC-7136E60D6296}" type="parTrans" cxnId="{8EAECB9B-B4E9-461E-9F4E-151482885252}">
      <dgm:prSet/>
      <dgm:spPr/>
      <dgm:t>
        <a:bodyPr/>
        <a:lstStyle/>
        <a:p>
          <a:endParaRPr lang="en-US"/>
        </a:p>
      </dgm:t>
    </dgm:pt>
    <dgm:pt modelId="{67FBC76C-817C-4131-B64A-8454C80CCD3B}" type="sibTrans" cxnId="{8EAECB9B-B4E9-461E-9F4E-151482885252}">
      <dgm:prSet/>
      <dgm:spPr/>
      <dgm:t>
        <a:bodyPr/>
        <a:lstStyle/>
        <a:p>
          <a:endParaRPr lang="en-US"/>
        </a:p>
      </dgm:t>
    </dgm:pt>
    <dgm:pt modelId="{8907F9DF-6AFA-404B-91E7-31F90C722514}">
      <dgm:prSet custT="1"/>
      <dgm:spPr/>
      <dgm:t>
        <a:bodyPr/>
        <a:lstStyle/>
        <a:p>
          <a:r>
            <a:rPr lang="en-US" sz="2800" b="0" dirty="0"/>
            <a:t>A system is </a:t>
          </a:r>
          <a:r>
            <a:rPr lang="en-US" sz="2800" b="0" i="1" dirty="0"/>
            <a:t>“an orderly grouping of interdependent components linked together based</a:t>
          </a:r>
          <a:r>
            <a:rPr lang="en-US" sz="2800" b="0" dirty="0"/>
            <a:t> </a:t>
          </a:r>
          <a:r>
            <a:rPr lang="en-US" sz="2800" b="0" i="1" dirty="0"/>
            <a:t>on a plan to achieve a specific goal.”</a:t>
          </a:r>
          <a:endParaRPr lang="en-US" sz="2800" b="0" dirty="0"/>
        </a:p>
      </dgm:t>
    </dgm:pt>
    <dgm:pt modelId="{7F174ECC-8474-43EF-A8F7-A684971D6E21}" type="parTrans" cxnId="{E2F29458-9807-4FD8-BF1B-A6C4479FF6E3}">
      <dgm:prSet/>
      <dgm:spPr/>
      <dgm:t>
        <a:bodyPr/>
        <a:lstStyle/>
        <a:p>
          <a:endParaRPr lang="en-US"/>
        </a:p>
      </dgm:t>
    </dgm:pt>
    <dgm:pt modelId="{EED261D6-D681-4528-A7E1-21831F9D17D9}" type="sibTrans" cxnId="{E2F29458-9807-4FD8-BF1B-A6C4479FF6E3}">
      <dgm:prSet/>
      <dgm:spPr/>
      <dgm:t>
        <a:bodyPr/>
        <a:lstStyle/>
        <a:p>
          <a:endParaRPr lang="en-US"/>
        </a:p>
      </dgm:t>
    </dgm:pt>
    <dgm:pt modelId="{0C79FBBF-7327-4BED-99C1-3821B37C2D8F}" type="pres">
      <dgm:prSet presAssocID="{2AAE18DE-A77C-4DAF-A6B3-0B4D042CFB80}" presName="vert0" presStyleCnt="0">
        <dgm:presLayoutVars>
          <dgm:dir/>
          <dgm:animOne val="branch"/>
          <dgm:animLvl val="lvl"/>
        </dgm:presLayoutVars>
      </dgm:prSet>
      <dgm:spPr/>
    </dgm:pt>
    <dgm:pt modelId="{F9D8F6F7-E047-42F9-80CB-29F61415A7DB}" type="pres">
      <dgm:prSet presAssocID="{8177E241-B39C-4332-9A92-A9D71E60DAC8}" presName="thickLine" presStyleLbl="alignNode1" presStyleIdx="0" presStyleCnt="2"/>
      <dgm:spPr/>
    </dgm:pt>
    <dgm:pt modelId="{01482B88-F1D7-4929-8D4F-212AE5CD44E0}" type="pres">
      <dgm:prSet presAssocID="{8177E241-B39C-4332-9A92-A9D71E60DAC8}" presName="horz1" presStyleCnt="0"/>
      <dgm:spPr/>
    </dgm:pt>
    <dgm:pt modelId="{FAAD1CBC-F7A6-4686-8343-7F3F48A4BAA1}" type="pres">
      <dgm:prSet presAssocID="{8177E241-B39C-4332-9A92-A9D71E60DAC8}" presName="tx1" presStyleLbl="revTx" presStyleIdx="0" presStyleCnt="2"/>
      <dgm:spPr/>
    </dgm:pt>
    <dgm:pt modelId="{7CDAB423-0C7E-4829-B5F2-D7DDED4770C0}" type="pres">
      <dgm:prSet presAssocID="{8177E241-B39C-4332-9A92-A9D71E60DAC8}" presName="vert1" presStyleCnt="0"/>
      <dgm:spPr/>
    </dgm:pt>
    <dgm:pt modelId="{9794725F-8537-4FD0-B875-B4F04C6185DC}" type="pres">
      <dgm:prSet presAssocID="{8907F9DF-6AFA-404B-91E7-31F90C722514}" presName="thickLine" presStyleLbl="alignNode1" presStyleIdx="1" presStyleCnt="2"/>
      <dgm:spPr/>
    </dgm:pt>
    <dgm:pt modelId="{CD7D9A4E-FE42-4299-8DE7-2D3962F77DDB}" type="pres">
      <dgm:prSet presAssocID="{8907F9DF-6AFA-404B-91E7-31F90C722514}" presName="horz1" presStyleCnt="0"/>
      <dgm:spPr/>
    </dgm:pt>
    <dgm:pt modelId="{0DE02264-8FFE-47D7-98E9-0D10C284DD10}" type="pres">
      <dgm:prSet presAssocID="{8907F9DF-6AFA-404B-91E7-31F90C722514}" presName="tx1" presStyleLbl="revTx" presStyleIdx="1" presStyleCnt="2" custScaleY="147436"/>
      <dgm:spPr/>
    </dgm:pt>
    <dgm:pt modelId="{7021160B-6E16-4687-9BF7-F791E89F1040}" type="pres">
      <dgm:prSet presAssocID="{8907F9DF-6AFA-404B-91E7-31F90C722514}" presName="vert1" presStyleCnt="0"/>
      <dgm:spPr/>
    </dgm:pt>
  </dgm:ptLst>
  <dgm:cxnLst>
    <dgm:cxn modelId="{CC080828-87F4-48E7-8207-829315A44597}" type="presOf" srcId="{8907F9DF-6AFA-404B-91E7-31F90C722514}" destId="{0DE02264-8FFE-47D7-98E9-0D10C284DD10}" srcOrd="0" destOrd="0" presId="urn:microsoft.com/office/officeart/2008/layout/LinedList"/>
    <dgm:cxn modelId="{6BD1C93B-1880-4227-9C23-5CB76E07D1CA}" type="presOf" srcId="{2AAE18DE-A77C-4DAF-A6B3-0B4D042CFB80}" destId="{0C79FBBF-7327-4BED-99C1-3821B37C2D8F}" srcOrd="0" destOrd="0" presId="urn:microsoft.com/office/officeart/2008/layout/LinedList"/>
    <dgm:cxn modelId="{E2F29458-9807-4FD8-BF1B-A6C4479FF6E3}" srcId="{2AAE18DE-A77C-4DAF-A6B3-0B4D042CFB80}" destId="{8907F9DF-6AFA-404B-91E7-31F90C722514}" srcOrd="1" destOrd="0" parTransId="{7F174ECC-8474-43EF-A8F7-A684971D6E21}" sibTransId="{EED261D6-D681-4528-A7E1-21831F9D17D9}"/>
    <dgm:cxn modelId="{8EAECB9B-B4E9-461E-9F4E-151482885252}" srcId="{2AAE18DE-A77C-4DAF-A6B3-0B4D042CFB80}" destId="{8177E241-B39C-4332-9A92-A9D71E60DAC8}" srcOrd="0" destOrd="0" parTransId="{27A207C2-2265-4525-84CC-7136E60D6296}" sibTransId="{67FBC76C-817C-4131-B64A-8454C80CCD3B}"/>
    <dgm:cxn modelId="{74C6B6B6-79BA-4BC9-BDFF-AD1CBCD18FD1}" type="presOf" srcId="{8177E241-B39C-4332-9A92-A9D71E60DAC8}" destId="{FAAD1CBC-F7A6-4686-8343-7F3F48A4BAA1}" srcOrd="0" destOrd="0" presId="urn:microsoft.com/office/officeart/2008/layout/LinedList"/>
    <dgm:cxn modelId="{82223991-CFBB-4A58-B149-D1A91EF4D01C}" type="presParOf" srcId="{0C79FBBF-7327-4BED-99C1-3821B37C2D8F}" destId="{F9D8F6F7-E047-42F9-80CB-29F61415A7DB}" srcOrd="0" destOrd="0" presId="urn:microsoft.com/office/officeart/2008/layout/LinedList"/>
    <dgm:cxn modelId="{A5599E4B-6508-4D6E-93D5-94BFF8CF1C10}" type="presParOf" srcId="{0C79FBBF-7327-4BED-99C1-3821B37C2D8F}" destId="{01482B88-F1D7-4929-8D4F-212AE5CD44E0}" srcOrd="1" destOrd="0" presId="urn:microsoft.com/office/officeart/2008/layout/LinedList"/>
    <dgm:cxn modelId="{7CFC56B4-ABEB-4E07-8B3B-6BC2527AE99F}" type="presParOf" srcId="{01482B88-F1D7-4929-8D4F-212AE5CD44E0}" destId="{FAAD1CBC-F7A6-4686-8343-7F3F48A4BAA1}" srcOrd="0" destOrd="0" presId="urn:microsoft.com/office/officeart/2008/layout/LinedList"/>
    <dgm:cxn modelId="{DBCF7D2D-3172-4712-89A2-B6118761DB68}" type="presParOf" srcId="{01482B88-F1D7-4929-8D4F-212AE5CD44E0}" destId="{7CDAB423-0C7E-4829-B5F2-D7DDED4770C0}" srcOrd="1" destOrd="0" presId="urn:microsoft.com/office/officeart/2008/layout/LinedList"/>
    <dgm:cxn modelId="{371F2305-4008-460A-90E5-9F78E305B090}" type="presParOf" srcId="{0C79FBBF-7327-4BED-99C1-3821B37C2D8F}" destId="{9794725F-8537-4FD0-B875-B4F04C6185DC}" srcOrd="2" destOrd="0" presId="urn:microsoft.com/office/officeart/2008/layout/LinedList"/>
    <dgm:cxn modelId="{FFF94607-F861-4572-B469-C63AB68C3586}" type="presParOf" srcId="{0C79FBBF-7327-4BED-99C1-3821B37C2D8F}" destId="{CD7D9A4E-FE42-4299-8DE7-2D3962F77DDB}" srcOrd="3" destOrd="0" presId="urn:microsoft.com/office/officeart/2008/layout/LinedList"/>
    <dgm:cxn modelId="{7F3280C2-246A-45E6-BC47-9AB2BC84EA58}" type="presParOf" srcId="{CD7D9A4E-FE42-4299-8DE7-2D3962F77DDB}" destId="{0DE02264-8FFE-47D7-98E9-0D10C284DD10}" srcOrd="0" destOrd="0" presId="urn:microsoft.com/office/officeart/2008/layout/LinedList"/>
    <dgm:cxn modelId="{5062B0E3-B6D4-4A96-AC4E-B7E9732BC69C}" type="presParOf" srcId="{CD7D9A4E-FE42-4299-8DE7-2D3962F77DDB}" destId="{7021160B-6E16-4687-9BF7-F791E89F10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47009D-182C-4D79-9E69-3AAAA255057C}"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E765B31A-8588-4036-99A3-771F4A7E7B58}">
      <dgm:prSet/>
      <dgm:spPr/>
      <dgm:t>
        <a:bodyPr/>
        <a:lstStyle/>
        <a:p>
          <a:r>
            <a:rPr lang="en-US" b="1"/>
            <a:t>Organization: </a:t>
          </a:r>
          <a:r>
            <a:rPr lang="en-US"/>
            <a:t>This implies structure and order. It is the arrangement of components that helps to achieve predetermined objectives.</a:t>
          </a:r>
        </a:p>
      </dgm:t>
    </dgm:pt>
    <dgm:pt modelId="{971F2501-1B0D-48ED-820F-92E13EF6068E}" type="parTrans" cxnId="{BC393EF9-7A56-44B2-B64E-58091CA9B5E8}">
      <dgm:prSet/>
      <dgm:spPr/>
      <dgm:t>
        <a:bodyPr/>
        <a:lstStyle/>
        <a:p>
          <a:endParaRPr lang="en-US"/>
        </a:p>
      </dgm:t>
    </dgm:pt>
    <dgm:pt modelId="{54F47119-B2DA-487C-9C64-0A3A1D735E93}" type="sibTrans" cxnId="{BC393EF9-7A56-44B2-B64E-58091CA9B5E8}">
      <dgm:prSet/>
      <dgm:spPr/>
      <dgm:t>
        <a:bodyPr/>
        <a:lstStyle/>
        <a:p>
          <a:endParaRPr lang="en-US"/>
        </a:p>
      </dgm:t>
    </dgm:pt>
    <dgm:pt modelId="{C5B69614-2F68-43F6-9340-D8806BBF5FEA}">
      <dgm:prSet/>
      <dgm:spPr/>
      <dgm:t>
        <a:bodyPr/>
        <a:lstStyle/>
        <a:p>
          <a:r>
            <a:rPr lang="en-US" b="1"/>
            <a:t>Interaction: </a:t>
          </a:r>
          <a:r>
            <a:rPr lang="en-US"/>
            <a:t>It is defined by the way the components operate with each other. For example, in an organization, purchasing department must interact with production department and payroll with personnel department.</a:t>
          </a:r>
        </a:p>
      </dgm:t>
    </dgm:pt>
    <dgm:pt modelId="{A5AF12C6-09C3-4762-AEB1-9E68AE0FC3F4}" type="parTrans" cxnId="{90969FBF-65EF-436B-A64B-617D11F175D8}">
      <dgm:prSet/>
      <dgm:spPr/>
      <dgm:t>
        <a:bodyPr/>
        <a:lstStyle/>
        <a:p>
          <a:endParaRPr lang="en-US"/>
        </a:p>
      </dgm:t>
    </dgm:pt>
    <dgm:pt modelId="{6E4BBCC8-53AA-4849-BCB8-DDCBF41772BC}" type="sibTrans" cxnId="{90969FBF-65EF-436B-A64B-617D11F175D8}">
      <dgm:prSet/>
      <dgm:spPr/>
      <dgm:t>
        <a:bodyPr/>
        <a:lstStyle/>
        <a:p>
          <a:endParaRPr lang="en-US"/>
        </a:p>
      </dgm:t>
    </dgm:pt>
    <dgm:pt modelId="{9435929C-2430-4EDB-9F57-9BDA80986236}" type="pres">
      <dgm:prSet presAssocID="{B347009D-182C-4D79-9E69-3AAAA255057C}" presName="Name0" presStyleCnt="0">
        <dgm:presLayoutVars>
          <dgm:dir/>
          <dgm:animLvl val="lvl"/>
          <dgm:resizeHandles val="exact"/>
        </dgm:presLayoutVars>
      </dgm:prSet>
      <dgm:spPr/>
    </dgm:pt>
    <dgm:pt modelId="{9A07784B-C4D0-488B-92F5-542483DB2322}" type="pres">
      <dgm:prSet presAssocID="{C5B69614-2F68-43F6-9340-D8806BBF5FEA}" presName="boxAndChildren" presStyleCnt="0"/>
      <dgm:spPr/>
    </dgm:pt>
    <dgm:pt modelId="{1D4E24EE-CA4A-4CA3-82B3-CC6D5752394F}" type="pres">
      <dgm:prSet presAssocID="{C5B69614-2F68-43F6-9340-D8806BBF5FEA}" presName="parentTextBox" presStyleLbl="node1" presStyleIdx="0" presStyleCnt="2"/>
      <dgm:spPr/>
    </dgm:pt>
    <dgm:pt modelId="{B4FABEB6-D677-4FBF-B5F4-1CC85162D4A3}" type="pres">
      <dgm:prSet presAssocID="{54F47119-B2DA-487C-9C64-0A3A1D735E93}" presName="sp" presStyleCnt="0"/>
      <dgm:spPr/>
    </dgm:pt>
    <dgm:pt modelId="{9104DE77-F67A-490E-9E73-428A49BF2777}" type="pres">
      <dgm:prSet presAssocID="{E765B31A-8588-4036-99A3-771F4A7E7B58}" presName="arrowAndChildren" presStyleCnt="0"/>
      <dgm:spPr/>
    </dgm:pt>
    <dgm:pt modelId="{11C2D30D-E41C-4B69-BA26-B9041587A382}" type="pres">
      <dgm:prSet presAssocID="{E765B31A-8588-4036-99A3-771F4A7E7B58}" presName="parentTextArrow" presStyleLbl="node1" presStyleIdx="1" presStyleCnt="2"/>
      <dgm:spPr/>
    </dgm:pt>
  </dgm:ptLst>
  <dgm:cxnLst>
    <dgm:cxn modelId="{0A478F89-84B2-42BF-831B-897ECF33A604}" type="presOf" srcId="{E765B31A-8588-4036-99A3-771F4A7E7B58}" destId="{11C2D30D-E41C-4B69-BA26-B9041587A382}" srcOrd="0" destOrd="0" presId="urn:microsoft.com/office/officeart/2005/8/layout/process4"/>
    <dgm:cxn modelId="{65D5BDA0-D668-432D-BCF4-B65A2AACC485}" type="presOf" srcId="{C5B69614-2F68-43F6-9340-D8806BBF5FEA}" destId="{1D4E24EE-CA4A-4CA3-82B3-CC6D5752394F}" srcOrd="0" destOrd="0" presId="urn:microsoft.com/office/officeart/2005/8/layout/process4"/>
    <dgm:cxn modelId="{90969FBF-65EF-436B-A64B-617D11F175D8}" srcId="{B347009D-182C-4D79-9E69-3AAAA255057C}" destId="{C5B69614-2F68-43F6-9340-D8806BBF5FEA}" srcOrd="1" destOrd="0" parTransId="{A5AF12C6-09C3-4762-AEB1-9E68AE0FC3F4}" sibTransId="{6E4BBCC8-53AA-4849-BCB8-DDCBF41772BC}"/>
    <dgm:cxn modelId="{1E2F32EA-BF40-4EC3-A636-B06928BA936D}" type="presOf" srcId="{B347009D-182C-4D79-9E69-3AAAA255057C}" destId="{9435929C-2430-4EDB-9F57-9BDA80986236}" srcOrd="0" destOrd="0" presId="urn:microsoft.com/office/officeart/2005/8/layout/process4"/>
    <dgm:cxn modelId="{BC393EF9-7A56-44B2-B64E-58091CA9B5E8}" srcId="{B347009D-182C-4D79-9E69-3AAAA255057C}" destId="{E765B31A-8588-4036-99A3-771F4A7E7B58}" srcOrd="0" destOrd="0" parTransId="{971F2501-1B0D-48ED-820F-92E13EF6068E}" sibTransId="{54F47119-B2DA-487C-9C64-0A3A1D735E93}"/>
    <dgm:cxn modelId="{23630AED-4F67-4D76-80FA-E99D86FB39C8}" type="presParOf" srcId="{9435929C-2430-4EDB-9F57-9BDA80986236}" destId="{9A07784B-C4D0-488B-92F5-542483DB2322}" srcOrd="0" destOrd="0" presId="urn:microsoft.com/office/officeart/2005/8/layout/process4"/>
    <dgm:cxn modelId="{9FC2936E-41CB-4E0D-8B8D-D19CAC8FF438}" type="presParOf" srcId="{9A07784B-C4D0-488B-92F5-542483DB2322}" destId="{1D4E24EE-CA4A-4CA3-82B3-CC6D5752394F}" srcOrd="0" destOrd="0" presId="urn:microsoft.com/office/officeart/2005/8/layout/process4"/>
    <dgm:cxn modelId="{D518BAEF-7805-4F12-87D6-B0127D91E33C}" type="presParOf" srcId="{9435929C-2430-4EDB-9F57-9BDA80986236}" destId="{B4FABEB6-D677-4FBF-B5F4-1CC85162D4A3}" srcOrd="1" destOrd="0" presId="urn:microsoft.com/office/officeart/2005/8/layout/process4"/>
    <dgm:cxn modelId="{2CC67F21-B6BB-484D-B6CF-20B488B6903A}" type="presParOf" srcId="{9435929C-2430-4EDB-9F57-9BDA80986236}" destId="{9104DE77-F67A-490E-9E73-428A49BF2777}" srcOrd="2" destOrd="0" presId="urn:microsoft.com/office/officeart/2005/8/layout/process4"/>
    <dgm:cxn modelId="{D7B6B2E8-575F-4B07-8B1F-1A5AFEEC24BD}" type="presParOf" srcId="{9104DE77-F67A-490E-9E73-428A49BF2777}" destId="{11C2D30D-E41C-4B69-BA26-B9041587A38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CAA47A-EBB8-43C9-AC2A-6D269BBB84F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486C852-A126-49BC-B470-0CB3A5302602}">
      <dgm:prSet custT="1"/>
      <dgm:spPr/>
      <dgm:t>
        <a:bodyPr/>
        <a:lstStyle/>
        <a:p>
          <a:r>
            <a:rPr lang="en-US" sz="3100" b="1" dirty="0"/>
            <a:t>Interdependence: </a:t>
          </a:r>
          <a:r>
            <a:rPr lang="en-US" sz="2800" dirty="0"/>
            <a:t>This</a:t>
          </a:r>
          <a:r>
            <a:rPr lang="en-US" sz="2800" b="1" dirty="0"/>
            <a:t> </a:t>
          </a:r>
          <a:r>
            <a:rPr lang="en-US" sz="2800" dirty="0"/>
            <a:t>means how the components of a system depend on one another. For proper functioning, the components are coordinated and linked together according to a specified plan. The output of one subsystem is the required by other subsystem as input.</a:t>
          </a:r>
        </a:p>
      </dgm:t>
    </dgm:pt>
    <dgm:pt modelId="{2D3CD573-E384-433E-AAE8-CD535C4C2342}" type="parTrans" cxnId="{061F37E5-F3A5-4CB6-B71E-A31CEC3BA697}">
      <dgm:prSet/>
      <dgm:spPr/>
      <dgm:t>
        <a:bodyPr/>
        <a:lstStyle/>
        <a:p>
          <a:endParaRPr lang="en-US"/>
        </a:p>
      </dgm:t>
    </dgm:pt>
    <dgm:pt modelId="{169DBECF-5E15-4A90-A44C-F369CAB5250C}" type="sibTrans" cxnId="{061F37E5-F3A5-4CB6-B71E-A31CEC3BA697}">
      <dgm:prSet/>
      <dgm:spPr/>
      <dgm:t>
        <a:bodyPr/>
        <a:lstStyle/>
        <a:p>
          <a:endParaRPr lang="en-US"/>
        </a:p>
      </dgm:t>
    </dgm:pt>
    <dgm:pt modelId="{E975C9B7-C5C5-45BD-8BB8-4653315C6A23}">
      <dgm:prSet custT="1"/>
      <dgm:spPr/>
      <dgm:t>
        <a:bodyPr/>
        <a:lstStyle/>
        <a:p>
          <a:r>
            <a:rPr lang="en-US" sz="3600" b="1" dirty="0"/>
            <a:t>Integration</a:t>
          </a:r>
          <a:r>
            <a:rPr lang="en-US" sz="2800" b="1" dirty="0"/>
            <a:t>: </a:t>
          </a:r>
          <a:r>
            <a:rPr lang="en-US" sz="2800" dirty="0"/>
            <a:t>This is concerned with how a system component are connected. It means that the parts of the system work together within the system even if each part performs a unique function.</a:t>
          </a:r>
        </a:p>
      </dgm:t>
    </dgm:pt>
    <dgm:pt modelId="{AF58706F-CEEB-48C9-8AEC-F283C78B7165}" type="parTrans" cxnId="{B27CE7DE-604E-4206-972E-5E19F306E4F2}">
      <dgm:prSet/>
      <dgm:spPr/>
      <dgm:t>
        <a:bodyPr/>
        <a:lstStyle/>
        <a:p>
          <a:endParaRPr lang="en-US"/>
        </a:p>
      </dgm:t>
    </dgm:pt>
    <dgm:pt modelId="{083E991A-3B81-48CD-9550-217992D9F85C}" type="sibTrans" cxnId="{B27CE7DE-604E-4206-972E-5E19F306E4F2}">
      <dgm:prSet/>
      <dgm:spPr/>
      <dgm:t>
        <a:bodyPr/>
        <a:lstStyle/>
        <a:p>
          <a:endParaRPr lang="en-US"/>
        </a:p>
      </dgm:t>
    </dgm:pt>
    <dgm:pt modelId="{DA9023BC-E30E-44E8-A25C-B0F35CA5BC73}" type="pres">
      <dgm:prSet presAssocID="{D5CAA47A-EBB8-43C9-AC2A-6D269BBB84F5}" presName="vert0" presStyleCnt="0">
        <dgm:presLayoutVars>
          <dgm:dir/>
          <dgm:animOne val="branch"/>
          <dgm:animLvl val="lvl"/>
        </dgm:presLayoutVars>
      </dgm:prSet>
      <dgm:spPr/>
    </dgm:pt>
    <dgm:pt modelId="{6C56729D-3EA6-4C48-B9BD-604A973E36B2}" type="pres">
      <dgm:prSet presAssocID="{A486C852-A126-49BC-B470-0CB3A5302602}" presName="thickLine" presStyleLbl="alignNode1" presStyleIdx="0" presStyleCnt="2"/>
      <dgm:spPr/>
    </dgm:pt>
    <dgm:pt modelId="{EAF0CE17-B9C9-455F-8308-90D3A60597A6}" type="pres">
      <dgm:prSet presAssocID="{A486C852-A126-49BC-B470-0CB3A5302602}" presName="horz1" presStyleCnt="0"/>
      <dgm:spPr/>
    </dgm:pt>
    <dgm:pt modelId="{391E67DC-903A-4CB2-A63C-A114F3167FC2}" type="pres">
      <dgm:prSet presAssocID="{A486C852-A126-49BC-B470-0CB3A5302602}" presName="tx1" presStyleLbl="revTx" presStyleIdx="0" presStyleCnt="2"/>
      <dgm:spPr/>
    </dgm:pt>
    <dgm:pt modelId="{D71B9481-529C-4268-B50F-4F1D4F8314B9}" type="pres">
      <dgm:prSet presAssocID="{A486C852-A126-49BC-B470-0CB3A5302602}" presName="vert1" presStyleCnt="0"/>
      <dgm:spPr/>
    </dgm:pt>
    <dgm:pt modelId="{2E919FC1-3B65-4E17-ABCB-5C31D1F2B70E}" type="pres">
      <dgm:prSet presAssocID="{E975C9B7-C5C5-45BD-8BB8-4653315C6A23}" presName="thickLine" presStyleLbl="alignNode1" presStyleIdx="1" presStyleCnt="2"/>
      <dgm:spPr/>
    </dgm:pt>
    <dgm:pt modelId="{99A9699D-B477-40FD-B011-01413F6A5AD3}" type="pres">
      <dgm:prSet presAssocID="{E975C9B7-C5C5-45BD-8BB8-4653315C6A23}" presName="horz1" presStyleCnt="0"/>
      <dgm:spPr/>
    </dgm:pt>
    <dgm:pt modelId="{AA94489C-539D-4432-B2CD-92A59446B8BF}" type="pres">
      <dgm:prSet presAssocID="{E975C9B7-C5C5-45BD-8BB8-4653315C6A23}" presName="tx1" presStyleLbl="revTx" presStyleIdx="1" presStyleCnt="2"/>
      <dgm:spPr/>
    </dgm:pt>
    <dgm:pt modelId="{C52F9CF3-2C37-46E9-B5F4-FAFF31A2C5C4}" type="pres">
      <dgm:prSet presAssocID="{E975C9B7-C5C5-45BD-8BB8-4653315C6A23}" presName="vert1" presStyleCnt="0"/>
      <dgm:spPr/>
    </dgm:pt>
  </dgm:ptLst>
  <dgm:cxnLst>
    <dgm:cxn modelId="{AA19C525-E5C4-4B40-BB7C-2D1E7FB0FF5F}" type="presOf" srcId="{D5CAA47A-EBB8-43C9-AC2A-6D269BBB84F5}" destId="{DA9023BC-E30E-44E8-A25C-B0F35CA5BC73}" srcOrd="0" destOrd="0" presId="urn:microsoft.com/office/officeart/2008/layout/LinedList"/>
    <dgm:cxn modelId="{15E02C4A-B517-40E6-B326-67890AB119C7}" type="presOf" srcId="{E975C9B7-C5C5-45BD-8BB8-4653315C6A23}" destId="{AA94489C-539D-4432-B2CD-92A59446B8BF}" srcOrd="0" destOrd="0" presId="urn:microsoft.com/office/officeart/2008/layout/LinedList"/>
    <dgm:cxn modelId="{B4968DB8-6D58-4790-AD7B-3244D0EDF070}" type="presOf" srcId="{A486C852-A126-49BC-B470-0CB3A5302602}" destId="{391E67DC-903A-4CB2-A63C-A114F3167FC2}" srcOrd="0" destOrd="0" presId="urn:microsoft.com/office/officeart/2008/layout/LinedList"/>
    <dgm:cxn modelId="{B27CE7DE-604E-4206-972E-5E19F306E4F2}" srcId="{D5CAA47A-EBB8-43C9-AC2A-6D269BBB84F5}" destId="{E975C9B7-C5C5-45BD-8BB8-4653315C6A23}" srcOrd="1" destOrd="0" parTransId="{AF58706F-CEEB-48C9-8AEC-F283C78B7165}" sibTransId="{083E991A-3B81-48CD-9550-217992D9F85C}"/>
    <dgm:cxn modelId="{061F37E5-F3A5-4CB6-B71E-A31CEC3BA697}" srcId="{D5CAA47A-EBB8-43C9-AC2A-6D269BBB84F5}" destId="{A486C852-A126-49BC-B470-0CB3A5302602}" srcOrd="0" destOrd="0" parTransId="{2D3CD573-E384-433E-AAE8-CD535C4C2342}" sibTransId="{169DBECF-5E15-4A90-A44C-F369CAB5250C}"/>
    <dgm:cxn modelId="{11816ED5-3346-4F3C-8AC7-0085659951EC}" type="presParOf" srcId="{DA9023BC-E30E-44E8-A25C-B0F35CA5BC73}" destId="{6C56729D-3EA6-4C48-B9BD-604A973E36B2}" srcOrd="0" destOrd="0" presId="urn:microsoft.com/office/officeart/2008/layout/LinedList"/>
    <dgm:cxn modelId="{93E7338E-86A0-4E68-9E44-FDD541033867}" type="presParOf" srcId="{DA9023BC-E30E-44E8-A25C-B0F35CA5BC73}" destId="{EAF0CE17-B9C9-455F-8308-90D3A60597A6}" srcOrd="1" destOrd="0" presId="urn:microsoft.com/office/officeart/2008/layout/LinedList"/>
    <dgm:cxn modelId="{18B59FBC-D45C-4A7B-8784-CF2FB586C7BB}" type="presParOf" srcId="{EAF0CE17-B9C9-455F-8308-90D3A60597A6}" destId="{391E67DC-903A-4CB2-A63C-A114F3167FC2}" srcOrd="0" destOrd="0" presId="urn:microsoft.com/office/officeart/2008/layout/LinedList"/>
    <dgm:cxn modelId="{08C4CE14-1E4E-4C4C-B767-F5CB04956A40}" type="presParOf" srcId="{EAF0CE17-B9C9-455F-8308-90D3A60597A6}" destId="{D71B9481-529C-4268-B50F-4F1D4F8314B9}" srcOrd="1" destOrd="0" presId="urn:microsoft.com/office/officeart/2008/layout/LinedList"/>
    <dgm:cxn modelId="{F03043DE-B8FF-4C86-BD42-8DDA3654EBA9}" type="presParOf" srcId="{DA9023BC-E30E-44E8-A25C-B0F35CA5BC73}" destId="{2E919FC1-3B65-4E17-ABCB-5C31D1F2B70E}" srcOrd="2" destOrd="0" presId="urn:microsoft.com/office/officeart/2008/layout/LinedList"/>
    <dgm:cxn modelId="{8862F06C-796D-4388-A20D-00EF957D060F}" type="presParOf" srcId="{DA9023BC-E30E-44E8-A25C-B0F35CA5BC73}" destId="{99A9699D-B477-40FD-B011-01413F6A5AD3}" srcOrd="3" destOrd="0" presId="urn:microsoft.com/office/officeart/2008/layout/LinedList"/>
    <dgm:cxn modelId="{98A38E87-000D-4A12-B4ED-C1D584E73381}" type="presParOf" srcId="{99A9699D-B477-40FD-B011-01413F6A5AD3}" destId="{AA94489C-539D-4432-B2CD-92A59446B8BF}" srcOrd="0" destOrd="0" presId="urn:microsoft.com/office/officeart/2008/layout/LinedList"/>
    <dgm:cxn modelId="{55F1B6B1-24A0-45A3-9C9F-DA1FF3ADF390}" type="presParOf" srcId="{99A9699D-B477-40FD-B011-01413F6A5AD3}" destId="{C52F9CF3-2C37-46E9-B5F4-FAFF31A2C5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7AA733-8B71-4171-829E-53C3216DE110}"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9E49DFC-732D-4997-9828-86D0D4920F73}">
      <dgm:prSet/>
      <dgm:spPr/>
      <dgm:t>
        <a:bodyPr/>
        <a:lstStyle/>
        <a:p>
          <a:r>
            <a:rPr lang="en-US"/>
            <a:t>Project Sponsors play a critical role in all projects. Project sponsors have the bandwidth to take on the Project Sponsor role, their day job and no other project role, therefore Project Sponsors are not Project Managers, Scrum Masters or Product Owners.</a:t>
          </a:r>
        </a:p>
      </dgm:t>
    </dgm:pt>
    <dgm:pt modelId="{9341FF09-2B7E-493D-900C-DD9BE72DDAF6}" type="parTrans" cxnId="{0B10DCCD-AF6E-4005-A5CF-4EC3AA0A169B}">
      <dgm:prSet/>
      <dgm:spPr/>
      <dgm:t>
        <a:bodyPr/>
        <a:lstStyle/>
        <a:p>
          <a:endParaRPr lang="en-US"/>
        </a:p>
      </dgm:t>
    </dgm:pt>
    <dgm:pt modelId="{1E24C744-10BF-46AB-A35F-8ED8F34B9291}" type="sibTrans" cxnId="{0B10DCCD-AF6E-4005-A5CF-4EC3AA0A169B}">
      <dgm:prSet/>
      <dgm:spPr/>
      <dgm:t>
        <a:bodyPr/>
        <a:lstStyle/>
        <a:p>
          <a:endParaRPr lang="en-US"/>
        </a:p>
      </dgm:t>
    </dgm:pt>
    <dgm:pt modelId="{15596CF0-E029-47AE-8C28-F092B2EA90CD}">
      <dgm:prSet/>
      <dgm:spPr/>
      <dgm:t>
        <a:bodyPr/>
        <a:lstStyle/>
        <a:p>
          <a:r>
            <a:rPr lang="en-US"/>
            <a:t>The Project Sponsor is </a:t>
          </a:r>
          <a:r>
            <a:rPr lang="en-US" b="1"/>
            <a:t>the person or group that provides direction and resources</a:t>
          </a:r>
          <a:r>
            <a:rPr lang="en-US"/>
            <a:t>, including financial resources for the software project. The Project Sponsor works with the project management team, aiding with wider project matters such as scope clarification, progress, monitoring, and influencing others in order to benefit the software project.</a:t>
          </a:r>
        </a:p>
      </dgm:t>
    </dgm:pt>
    <dgm:pt modelId="{1C444E9A-AA39-4F50-AEB4-475DC4ED893B}" type="parTrans" cxnId="{6B5E12A6-103C-49DD-8F50-2056FDC93EFF}">
      <dgm:prSet/>
      <dgm:spPr/>
      <dgm:t>
        <a:bodyPr/>
        <a:lstStyle/>
        <a:p>
          <a:endParaRPr lang="en-US"/>
        </a:p>
      </dgm:t>
    </dgm:pt>
    <dgm:pt modelId="{C63DE325-C44D-482D-B8A7-599481A2CE02}" type="sibTrans" cxnId="{6B5E12A6-103C-49DD-8F50-2056FDC93EFF}">
      <dgm:prSet/>
      <dgm:spPr/>
      <dgm:t>
        <a:bodyPr/>
        <a:lstStyle/>
        <a:p>
          <a:endParaRPr lang="en-US"/>
        </a:p>
      </dgm:t>
    </dgm:pt>
    <dgm:pt modelId="{687C1938-60BC-45A1-8AAC-49A2CE2D9364}">
      <dgm:prSet/>
      <dgm:spPr/>
      <dgm:t>
        <a:bodyPr/>
        <a:lstStyle/>
        <a:p>
          <a:r>
            <a:rPr lang="en-US"/>
            <a:t>The Project Sponsor leads the project through the software supplier selection process until it is formally authorised. For issues that are beyond the control of the Product Owner, the Project Sponsor serves as an escalation path.</a:t>
          </a:r>
        </a:p>
      </dgm:t>
    </dgm:pt>
    <dgm:pt modelId="{3D2B77D2-4E30-4486-9757-F278D5D706D7}" type="parTrans" cxnId="{0297475B-5574-4CBC-9322-D517856D1839}">
      <dgm:prSet/>
      <dgm:spPr/>
      <dgm:t>
        <a:bodyPr/>
        <a:lstStyle/>
        <a:p>
          <a:endParaRPr lang="en-US"/>
        </a:p>
      </dgm:t>
    </dgm:pt>
    <dgm:pt modelId="{EA086519-E4DB-42D2-8F00-C554AC41DDD2}" type="sibTrans" cxnId="{0297475B-5574-4CBC-9322-D517856D1839}">
      <dgm:prSet/>
      <dgm:spPr/>
      <dgm:t>
        <a:bodyPr/>
        <a:lstStyle/>
        <a:p>
          <a:endParaRPr lang="en-US"/>
        </a:p>
      </dgm:t>
    </dgm:pt>
    <dgm:pt modelId="{6C0A0E3A-468C-4981-9F84-43679A14E67A}">
      <dgm:prSet/>
      <dgm:spPr/>
      <dgm:t>
        <a:bodyPr/>
        <a:lstStyle/>
        <a:p>
          <a:r>
            <a:rPr lang="en-US"/>
            <a:t>The Project Sponsor may also be involved in other important issues such as authorising changes in scope, phase-end reviews, and go/no-go decisions when the stakes of the project are particularly high.</a:t>
          </a:r>
        </a:p>
      </dgm:t>
    </dgm:pt>
    <dgm:pt modelId="{266C8C4D-5B0E-4F8D-AD76-6A9DBEA1E2A9}" type="parTrans" cxnId="{DEF3150B-BA00-4FEF-94D8-30B7AB441463}">
      <dgm:prSet/>
      <dgm:spPr/>
      <dgm:t>
        <a:bodyPr/>
        <a:lstStyle/>
        <a:p>
          <a:endParaRPr lang="en-US"/>
        </a:p>
      </dgm:t>
    </dgm:pt>
    <dgm:pt modelId="{8FBD7AEE-AA42-4215-ABA9-1C86E3BD51AD}" type="sibTrans" cxnId="{DEF3150B-BA00-4FEF-94D8-30B7AB441463}">
      <dgm:prSet/>
      <dgm:spPr/>
      <dgm:t>
        <a:bodyPr/>
        <a:lstStyle/>
        <a:p>
          <a:endParaRPr lang="en-US"/>
        </a:p>
      </dgm:t>
    </dgm:pt>
    <dgm:pt modelId="{DE2884B5-E80B-4D65-B78B-0217B7840697}">
      <dgm:prSet/>
      <dgm:spPr/>
      <dgm:t>
        <a:bodyPr/>
        <a:lstStyle/>
        <a:p>
          <a:r>
            <a:rPr lang="en-US"/>
            <a:t>Typically sponsors of projects tend to be senior management or director level executives.</a:t>
          </a:r>
        </a:p>
      </dgm:t>
    </dgm:pt>
    <dgm:pt modelId="{CA452B13-96C3-4D46-9FD5-182E3167D5FB}" type="parTrans" cxnId="{A27A06B6-DCB7-48D2-B61F-BFE8CFF2970F}">
      <dgm:prSet/>
      <dgm:spPr/>
      <dgm:t>
        <a:bodyPr/>
        <a:lstStyle/>
        <a:p>
          <a:endParaRPr lang="en-US"/>
        </a:p>
      </dgm:t>
    </dgm:pt>
    <dgm:pt modelId="{8448D579-0FA6-4C6E-AC64-ACB9BC1AF20D}" type="sibTrans" cxnId="{A27A06B6-DCB7-48D2-B61F-BFE8CFF2970F}">
      <dgm:prSet/>
      <dgm:spPr/>
      <dgm:t>
        <a:bodyPr/>
        <a:lstStyle/>
        <a:p>
          <a:endParaRPr lang="en-US"/>
        </a:p>
      </dgm:t>
    </dgm:pt>
    <dgm:pt modelId="{B90396BB-CA90-4FD7-BA2B-55C7C5056111}" type="pres">
      <dgm:prSet presAssocID="{027AA733-8B71-4171-829E-53C3216DE110}" presName="vert0" presStyleCnt="0">
        <dgm:presLayoutVars>
          <dgm:dir/>
          <dgm:animOne val="branch"/>
          <dgm:animLvl val="lvl"/>
        </dgm:presLayoutVars>
      </dgm:prSet>
      <dgm:spPr/>
    </dgm:pt>
    <dgm:pt modelId="{26FA2390-1CDF-4802-B710-3D68DE13192A}" type="pres">
      <dgm:prSet presAssocID="{09E49DFC-732D-4997-9828-86D0D4920F73}" presName="thickLine" presStyleLbl="alignNode1" presStyleIdx="0" presStyleCnt="5"/>
      <dgm:spPr/>
    </dgm:pt>
    <dgm:pt modelId="{B12E5A06-E930-4BED-AE38-4ED16B8B464E}" type="pres">
      <dgm:prSet presAssocID="{09E49DFC-732D-4997-9828-86D0D4920F73}" presName="horz1" presStyleCnt="0"/>
      <dgm:spPr/>
    </dgm:pt>
    <dgm:pt modelId="{CF57A750-6AAB-4247-BEB0-6A98B6E0A1A9}" type="pres">
      <dgm:prSet presAssocID="{09E49DFC-732D-4997-9828-86D0D4920F73}" presName="tx1" presStyleLbl="revTx" presStyleIdx="0" presStyleCnt="5"/>
      <dgm:spPr/>
    </dgm:pt>
    <dgm:pt modelId="{81132DE0-6105-4BB9-B900-BE00FAC2EDF3}" type="pres">
      <dgm:prSet presAssocID="{09E49DFC-732D-4997-9828-86D0D4920F73}" presName="vert1" presStyleCnt="0"/>
      <dgm:spPr/>
    </dgm:pt>
    <dgm:pt modelId="{78D562CF-9371-429F-AEBA-47140876FF8B}" type="pres">
      <dgm:prSet presAssocID="{15596CF0-E029-47AE-8C28-F092B2EA90CD}" presName="thickLine" presStyleLbl="alignNode1" presStyleIdx="1" presStyleCnt="5"/>
      <dgm:spPr/>
    </dgm:pt>
    <dgm:pt modelId="{F41411DB-127A-4D0B-A236-64C7DD717C04}" type="pres">
      <dgm:prSet presAssocID="{15596CF0-E029-47AE-8C28-F092B2EA90CD}" presName="horz1" presStyleCnt="0"/>
      <dgm:spPr/>
    </dgm:pt>
    <dgm:pt modelId="{9A364C5F-F344-4A2C-BD16-614886E5221F}" type="pres">
      <dgm:prSet presAssocID="{15596CF0-E029-47AE-8C28-F092B2EA90CD}" presName="tx1" presStyleLbl="revTx" presStyleIdx="1" presStyleCnt="5"/>
      <dgm:spPr/>
    </dgm:pt>
    <dgm:pt modelId="{22F9AD7C-A3C2-4BEF-91D4-BBFF2F85CBED}" type="pres">
      <dgm:prSet presAssocID="{15596CF0-E029-47AE-8C28-F092B2EA90CD}" presName="vert1" presStyleCnt="0"/>
      <dgm:spPr/>
    </dgm:pt>
    <dgm:pt modelId="{B898CBE0-342F-406B-8449-8C2766C0CEEA}" type="pres">
      <dgm:prSet presAssocID="{687C1938-60BC-45A1-8AAC-49A2CE2D9364}" presName="thickLine" presStyleLbl="alignNode1" presStyleIdx="2" presStyleCnt="5"/>
      <dgm:spPr/>
    </dgm:pt>
    <dgm:pt modelId="{75580A36-CEA1-4635-8F08-ADC0A385D020}" type="pres">
      <dgm:prSet presAssocID="{687C1938-60BC-45A1-8AAC-49A2CE2D9364}" presName="horz1" presStyleCnt="0"/>
      <dgm:spPr/>
    </dgm:pt>
    <dgm:pt modelId="{56ED2120-6139-4969-B71B-0C99996F9061}" type="pres">
      <dgm:prSet presAssocID="{687C1938-60BC-45A1-8AAC-49A2CE2D9364}" presName="tx1" presStyleLbl="revTx" presStyleIdx="2" presStyleCnt="5"/>
      <dgm:spPr/>
    </dgm:pt>
    <dgm:pt modelId="{FE62B07B-64EF-4A41-B183-5776C2EE2685}" type="pres">
      <dgm:prSet presAssocID="{687C1938-60BC-45A1-8AAC-49A2CE2D9364}" presName="vert1" presStyleCnt="0"/>
      <dgm:spPr/>
    </dgm:pt>
    <dgm:pt modelId="{440C4C79-D7D7-4597-9D1C-AC7FACA56D79}" type="pres">
      <dgm:prSet presAssocID="{6C0A0E3A-468C-4981-9F84-43679A14E67A}" presName="thickLine" presStyleLbl="alignNode1" presStyleIdx="3" presStyleCnt="5"/>
      <dgm:spPr/>
    </dgm:pt>
    <dgm:pt modelId="{EAFB8E4A-1BFD-49D2-A5B4-70D45BABEEA0}" type="pres">
      <dgm:prSet presAssocID="{6C0A0E3A-468C-4981-9F84-43679A14E67A}" presName="horz1" presStyleCnt="0"/>
      <dgm:spPr/>
    </dgm:pt>
    <dgm:pt modelId="{5DFEDB2E-A75A-4402-8C05-96EA821CF1BE}" type="pres">
      <dgm:prSet presAssocID="{6C0A0E3A-468C-4981-9F84-43679A14E67A}" presName="tx1" presStyleLbl="revTx" presStyleIdx="3" presStyleCnt="5"/>
      <dgm:spPr/>
    </dgm:pt>
    <dgm:pt modelId="{A46D3CA0-5273-4B2C-9214-915E0B5A484A}" type="pres">
      <dgm:prSet presAssocID="{6C0A0E3A-468C-4981-9F84-43679A14E67A}" presName="vert1" presStyleCnt="0"/>
      <dgm:spPr/>
    </dgm:pt>
    <dgm:pt modelId="{2B0E6CE1-29ED-4B60-8CC4-B2EA5E06EA88}" type="pres">
      <dgm:prSet presAssocID="{DE2884B5-E80B-4D65-B78B-0217B7840697}" presName="thickLine" presStyleLbl="alignNode1" presStyleIdx="4" presStyleCnt="5"/>
      <dgm:spPr/>
    </dgm:pt>
    <dgm:pt modelId="{AFC6AB11-67AD-4D1F-AE1F-DA13376622B4}" type="pres">
      <dgm:prSet presAssocID="{DE2884B5-E80B-4D65-B78B-0217B7840697}" presName="horz1" presStyleCnt="0"/>
      <dgm:spPr/>
    </dgm:pt>
    <dgm:pt modelId="{10106CF1-623F-43A8-9290-93458C339238}" type="pres">
      <dgm:prSet presAssocID="{DE2884B5-E80B-4D65-B78B-0217B7840697}" presName="tx1" presStyleLbl="revTx" presStyleIdx="4" presStyleCnt="5"/>
      <dgm:spPr/>
    </dgm:pt>
    <dgm:pt modelId="{ADA77208-CDFD-485D-9D54-EAF7C86E1341}" type="pres">
      <dgm:prSet presAssocID="{DE2884B5-E80B-4D65-B78B-0217B7840697}" presName="vert1" presStyleCnt="0"/>
      <dgm:spPr/>
    </dgm:pt>
  </dgm:ptLst>
  <dgm:cxnLst>
    <dgm:cxn modelId="{DEF3150B-BA00-4FEF-94D8-30B7AB441463}" srcId="{027AA733-8B71-4171-829E-53C3216DE110}" destId="{6C0A0E3A-468C-4981-9F84-43679A14E67A}" srcOrd="3" destOrd="0" parTransId="{266C8C4D-5B0E-4F8D-AD76-6A9DBEA1E2A9}" sibTransId="{8FBD7AEE-AA42-4215-ABA9-1C86E3BD51AD}"/>
    <dgm:cxn modelId="{0297475B-5574-4CBC-9322-D517856D1839}" srcId="{027AA733-8B71-4171-829E-53C3216DE110}" destId="{687C1938-60BC-45A1-8AAC-49A2CE2D9364}" srcOrd="2" destOrd="0" parTransId="{3D2B77D2-4E30-4486-9757-F278D5D706D7}" sibTransId="{EA086519-E4DB-42D2-8F00-C554AC41DDD2}"/>
    <dgm:cxn modelId="{4627B742-8E72-4031-9D7B-76E6FFD73E70}" type="presOf" srcId="{687C1938-60BC-45A1-8AAC-49A2CE2D9364}" destId="{56ED2120-6139-4969-B71B-0C99996F9061}" srcOrd="0" destOrd="0" presId="urn:microsoft.com/office/officeart/2008/layout/LinedList"/>
    <dgm:cxn modelId="{85F26C4B-BE72-4C34-A4C3-310C3AEC8036}" type="presOf" srcId="{09E49DFC-732D-4997-9828-86D0D4920F73}" destId="{CF57A750-6AAB-4247-BEB0-6A98B6E0A1A9}" srcOrd="0" destOrd="0" presId="urn:microsoft.com/office/officeart/2008/layout/LinedList"/>
    <dgm:cxn modelId="{A893CD76-D744-421B-896A-1BC021C8E6B5}" type="presOf" srcId="{6C0A0E3A-468C-4981-9F84-43679A14E67A}" destId="{5DFEDB2E-A75A-4402-8C05-96EA821CF1BE}" srcOrd="0" destOrd="0" presId="urn:microsoft.com/office/officeart/2008/layout/LinedList"/>
    <dgm:cxn modelId="{6B5E12A6-103C-49DD-8F50-2056FDC93EFF}" srcId="{027AA733-8B71-4171-829E-53C3216DE110}" destId="{15596CF0-E029-47AE-8C28-F092B2EA90CD}" srcOrd="1" destOrd="0" parTransId="{1C444E9A-AA39-4F50-AEB4-475DC4ED893B}" sibTransId="{C63DE325-C44D-482D-B8A7-599481A2CE02}"/>
    <dgm:cxn modelId="{A27A06B6-DCB7-48D2-B61F-BFE8CFF2970F}" srcId="{027AA733-8B71-4171-829E-53C3216DE110}" destId="{DE2884B5-E80B-4D65-B78B-0217B7840697}" srcOrd="4" destOrd="0" parTransId="{CA452B13-96C3-4D46-9FD5-182E3167D5FB}" sibTransId="{8448D579-0FA6-4C6E-AC64-ACB9BC1AF20D}"/>
    <dgm:cxn modelId="{4743A6CA-7266-4C7C-8587-62D710E93C39}" type="presOf" srcId="{15596CF0-E029-47AE-8C28-F092B2EA90CD}" destId="{9A364C5F-F344-4A2C-BD16-614886E5221F}" srcOrd="0" destOrd="0" presId="urn:microsoft.com/office/officeart/2008/layout/LinedList"/>
    <dgm:cxn modelId="{0B10DCCD-AF6E-4005-A5CF-4EC3AA0A169B}" srcId="{027AA733-8B71-4171-829E-53C3216DE110}" destId="{09E49DFC-732D-4997-9828-86D0D4920F73}" srcOrd="0" destOrd="0" parTransId="{9341FF09-2B7E-493D-900C-DD9BE72DDAF6}" sibTransId="{1E24C744-10BF-46AB-A35F-8ED8F34B9291}"/>
    <dgm:cxn modelId="{1B7C74E2-6466-4E12-B6D6-DC9F70979A6D}" type="presOf" srcId="{027AA733-8B71-4171-829E-53C3216DE110}" destId="{B90396BB-CA90-4FD7-BA2B-55C7C5056111}" srcOrd="0" destOrd="0" presId="urn:microsoft.com/office/officeart/2008/layout/LinedList"/>
    <dgm:cxn modelId="{3C4DA2E3-AB7A-45FD-B38B-B864E05F6E61}" type="presOf" srcId="{DE2884B5-E80B-4D65-B78B-0217B7840697}" destId="{10106CF1-623F-43A8-9290-93458C339238}" srcOrd="0" destOrd="0" presId="urn:microsoft.com/office/officeart/2008/layout/LinedList"/>
    <dgm:cxn modelId="{0B6BA45F-A442-42D5-B28C-B584ECAC022A}" type="presParOf" srcId="{B90396BB-CA90-4FD7-BA2B-55C7C5056111}" destId="{26FA2390-1CDF-4802-B710-3D68DE13192A}" srcOrd="0" destOrd="0" presId="urn:microsoft.com/office/officeart/2008/layout/LinedList"/>
    <dgm:cxn modelId="{7E3D6CAF-0756-4CD6-A4EA-25F919589CED}" type="presParOf" srcId="{B90396BB-CA90-4FD7-BA2B-55C7C5056111}" destId="{B12E5A06-E930-4BED-AE38-4ED16B8B464E}" srcOrd="1" destOrd="0" presId="urn:microsoft.com/office/officeart/2008/layout/LinedList"/>
    <dgm:cxn modelId="{70F3CF51-F01F-475E-A711-611DCAAC810A}" type="presParOf" srcId="{B12E5A06-E930-4BED-AE38-4ED16B8B464E}" destId="{CF57A750-6AAB-4247-BEB0-6A98B6E0A1A9}" srcOrd="0" destOrd="0" presId="urn:microsoft.com/office/officeart/2008/layout/LinedList"/>
    <dgm:cxn modelId="{F9E058E9-73DE-4E3D-9D86-9243F3139AD4}" type="presParOf" srcId="{B12E5A06-E930-4BED-AE38-4ED16B8B464E}" destId="{81132DE0-6105-4BB9-B900-BE00FAC2EDF3}" srcOrd="1" destOrd="0" presId="urn:microsoft.com/office/officeart/2008/layout/LinedList"/>
    <dgm:cxn modelId="{4CB4BD1E-D772-46BB-AFCA-81DDB5C48691}" type="presParOf" srcId="{B90396BB-CA90-4FD7-BA2B-55C7C5056111}" destId="{78D562CF-9371-429F-AEBA-47140876FF8B}" srcOrd="2" destOrd="0" presId="urn:microsoft.com/office/officeart/2008/layout/LinedList"/>
    <dgm:cxn modelId="{B71A89AD-87F6-40DC-9169-0E502F930B0A}" type="presParOf" srcId="{B90396BB-CA90-4FD7-BA2B-55C7C5056111}" destId="{F41411DB-127A-4D0B-A236-64C7DD717C04}" srcOrd="3" destOrd="0" presId="urn:microsoft.com/office/officeart/2008/layout/LinedList"/>
    <dgm:cxn modelId="{4FBA3029-FB8A-4ED1-808F-077D731A187A}" type="presParOf" srcId="{F41411DB-127A-4D0B-A236-64C7DD717C04}" destId="{9A364C5F-F344-4A2C-BD16-614886E5221F}" srcOrd="0" destOrd="0" presId="urn:microsoft.com/office/officeart/2008/layout/LinedList"/>
    <dgm:cxn modelId="{89392468-6FFF-42BF-86B0-1EA884842D4A}" type="presParOf" srcId="{F41411DB-127A-4D0B-A236-64C7DD717C04}" destId="{22F9AD7C-A3C2-4BEF-91D4-BBFF2F85CBED}" srcOrd="1" destOrd="0" presId="urn:microsoft.com/office/officeart/2008/layout/LinedList"/>
    <dgm:cxn modelId="{C4B6518C-3175-47E0-9721-5F0C2C6F204A}" type="presParOf" srcId="{B90396BB-CA90-4FD7-BA2B-55C7C5056111}" destId="{B898CBE0-342F-406B-8449-8C2766C0CEEA}" srcOrd="4" destOrd="0" presId="urn:microsoft.com/office/officeart/2008/layout/LinedList"/>
    <dgm:cxn modelId="{28AD5E66-50C6-4713-BEFD-E783F872BAFE}" type="presParOf" srcId="{B90396BB-CA90-4FD7-BA2B-55C7C5056111}" destId="{75580A36-CEA1-4635-8F08-ADC0A385D020}" srcOrd="5" destOrd="0" presId="urn:microsoft.com/office/officeart/2008/layout/LinedList"/>
    <dgm:cxn modelId="{C5AF6D03-2894-4C48-B899-D33AE9157576}" type="presParOf" srcId="{75580A36-CEA1-4635-8F08-ADC0A385D020}" destId="{56ED2120-6139-4969-B71B-0C99996F9061}" srcOrd="0" destOrd="0" presId="urn:microsoft.com/office/officeart/2008/layout/LinedList"/>
    <dgm:cxn modelId="{6B2A6C3A-0C89-4F18-8324-EBC84FE066D0}" type="presParOf" srcId="{75580A36-CEA1-4635-8F08-ADC0A385D020}" destId="{FE62B07B-64EF-4A41-B183-5776C2EE2685}" srcOrd="1" destOrd="0" presId="urn:microsoft.com/office/officeart/2008/layout/LinedList"/>
    <dgm:cxn modelId="{0857CC77-6C26-4F2B-8731-ECDC8B2F8BD5}" type="presParOf" srcId="{B90396BB-CA90-4FD7-BA2B-55C7C5056111}" destId="{440C4C79-D7D7-4597-9D1C-AC7FACA56D79}" srcOrd="6" destOrd="0" presId="urn:microsoft.com/office/officeart/2008/layout/LinedList"/>
    <dgm:cxn modelId="{6FF55680-6C72-44F5-B86E-D4BDB891962A}" type="presParOf" srcId="{B90396BB-CA90-4FD7-BA2B-55C7C5056111}" destId="{EAFB8E4A-1BFD-49D2-A5B4-70D45BABEEA0}" srcOrd="7" destOrd="0" presId="urn:microsoft.com/office/officeart/2008/layout/LinedList"/>
    <dgm:cxn modelId="{7EA6D0D4-9B19-449E-BCCD-753289B167CB}" type="presParOf" srcId="{EAFB8E4A-1BFD-49D2-A5B4-70D45BABEEA0}" destId="{5DFEDB2E-A75A-4402-8C05-96EA821CF1BE}" srcOrd="0" destOrd="0" presId="urn:microsoft.com/office/officeart/2008/layout/LinedList"/>
    <dgm:cxn modelId="{7B5DA55C-50C6-4D11-B413-2E06547FDC86}" type="presParOf" srcId="{EAFB8E4A-1BFD-49D2-A5B4-70D45BABEEA0}" destId="{A46D3CA0-5273-4B2C-9214-915E0B5A484A}" srcOrd="1" destOrd="0" presId="urn:microsoft.com/office/officeart/2008/layout/LinedList"/>
    <dgm:cxn modelId="{3840EBE7-D2D4-4487-92C2-DE52A3D49567}" type="presParOf" srcId="{B90396BB-CA90-4FD7-BA2B-55C7C5056111}" destId="{2B0E6CE1-29ED-4B60-8CC4-B2EA5E06EA88}" srcOrd="8" destOrd="0" presId="urn:microsoft.com/office/officeart/2008/layout/LinedList"/>
    <dgm:cxn modelId="{67AFA8C9-6DDA-4741-807C-D5AC8E736AC1}" type="presParOf" srcId="{B90396BB-CA90-4FD7-BA2B-55C7C5056111}" destId="{AFC6AB11-67AD-4D1F-AE1F-DA13376622B4}" srcOrd="9" destOrd="0" presId="urn:microsoft.com/office/officeart/2008/layout/LinedList"/>
    <dgm:cxn modelId="{F751B0AB-2393-4AD7-9E7C-E8BB82BA94E5}" type="presParOf" srcId="{AFC6AB11-67AD-4D1F-AE1F-DA13376622B4}" destId="{10106CF1-623F-43A8-9290-93458C339238}" srcOrd="0" destOrd="0" presId="urn:microsoft.com/office/officeart/2008/layout/LinedList"/>
    <dgm:cxn modelId="{4B2879FA-B7C9-4BFE-B9D3-1FB4068ACEBB}" type="presParOf" srcId="{AFC6AB11-67AD-4D1F-AE1F-DA13376622B4}" destId="{ADA77208-CDFD-485D-9D54-EAF7C86E13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6822D6-858F-4DDE-AC2B-F5363D993D3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56A21BB3-7D02-44C1-93F5-6FE7FA0A5BAC}">
      <dgm:prSet custT="1"/>
      <dgm:spPr/>
      <dgm:t>
        <a:bodyPr/>
        <a:lstStyle/>
        <a:p>
          <a:r>
            <a:rPr lang="en-US" sz="2800" b="0" dirty="0"/>
            <a:t>The Software Developers (front-end and back-end) are responsible for using the technical requirements from the Technical Lead to create cost and timeline estimates</a:t>
          </a:r>
          <a:r>
            <a:rPr lang="en-US" sz="2800" dirty="0"/>
            <a:t>.</a:t>
          </a:r>
        </a:p>
      </dgm:t>
    </dgm:pt>
    <dgm:pt modelId="{C0F427C4-DE75-4519-8285-69F17DB792E9}" type="parTrans" cxnId="{6D46B3EC-9D03-4319-A2CE-20F22EDDB6B6}">
      <dgm:prSet/>
      <dgm:spPr/>
      <dgm:t>
        <a:bodyPr/>
        <a:lstStyle/>
        <a:p>
          <a:endParaRPr lang="en-US"/>
        </a:p>
      </dgm:t>
    </dgm:pt>
    <dgm:pt modelId="{C433AE2D-689F-4D26-A005-3040266AFF42}" type="sibTrans" cxnId="{6D46B3EC-9D03-4319-A2CE-20F22EDDB6B6}">
      <dgm:prSet/>
      <dgm:spPr/>
      <dgm:t>
        <a:bodyPr/>
        <a:lstStyle/>
        <a:p>
          <a:endParaRPr lang="en-US"/>
        </a:p>
      </dgm:t>
    </dgm:pt>
    <dgm:pt modelId="{2097BCC8-D728-4F0C-A4FE-602271B9923D}">
      <dgm:prSet custT="1"/>
      <dgm:spPr/>
      <dgm:t>
        <a:bodyPr/>
        <a:lstStyle/>
        <a:p>
          <a:r>
            <a:rPr lang="en-US" sz="2800" dirty="0"/>
            <a:t>The Software Developers are also responsible for building the deliverables and communicating the status of the software project to the Technical Lead or Project Manager.</a:t>
          </a:r>
        </a:p>
      </dgm:t>
    </dgm:pt>
    <dgm:pt modelId="{54EA6D54-3A52-43DF-A268-41C47D4B2384}" type="parTrans" cxnId="{4A8B310B-640C-4B86-9102-2EE80F37CBA9}">
      <dgm:prSet/>
      <dgm:spPr/>
      <dgm:t>
        <a:bodyPr/>
        <a:lstStyle/>
        <a:p>
          <a:endParaRPr lang="en-US"/>
        </a:p>
      </dgm:t>
    </dgm:pt>
    <dgm:pt modelId="{BC530832-2721-4081-B299-7B46173644B4}" type="sibTrans" cxnId="{4A8B310B-640C-4B86-9102-2EE80F37CBA9}">
      <dgm:prSet/>
      <dgm:spPr/>
      <dgm:t>
        <a:bodyPr/>
        <a:lstStyle/>
        <a:p>
          <a:endParaRPr lang="en-US"/>
        </a:p>
      </dgm:t>
    </dgm:pt>
    <dgm:pt modelId="{7F172514-F0B2-4769-B9E4-9A8FDA6EC587}">
      <dgm:prSet custT="1"/>
      <dgm:spPr/>
      <dgm:t>
        <a:bodyPr/>
        <a:lstStyle/>
        <a:p>
          <a:r>
            <a:rPr lang="en-US" sz="2800" dirty="0"/>
            <a:t>It is critical that the other team members effectively communicate the technical requirements to the Software Developers to reduce project risk and provide the software project with the greatest chance of success.</a:t>
          </a:r>
        </a:p>
      </dgm:t>
    </dgm:pt>
    <dgm:pt modelId="{BB4C8799-9546-498B-A576-DC27876B3A7A}" type="parTrans" cxnId="{ABBA162D-6E7C-4DDA-BBA8-A6858C0A9A9E}">
      <dgm:prSet/>
      <dgm:spPr/>
      <dgm:t>
        <a:bodyPr/>
        <a:lstStyle/>
        <a:p>
          <a:endParaRPr lang="en-US"/>
        </a:p>
      </dgm:t>
    </dgm:pt>
    <dgm:pt modelId="{4A82FD1D-45AB-4AF1-B773-5EEE2715EA26}" type="sibTrans" cxnId="{ABBA162D-6E7C-4DDA-BBA8-A6858C0A9A9E}">
      <dgm:prSet/>
      <dgm:spPr/>
      <dgm:t>
        <a:bodyPr/>
        <a:lstStyle/>
        <a:p>
          <a:endParaRPr lang="en-US"/>
        </a:p>
      </dgm:t>
    </dgm:pt>
    <dgm:pt modelId="{016DCC0A-34A7-46AA-97FA-1E8C15C02F5E}" type="pres">
      <dgm:prSet presAssocID="{076822D6-858F-4DDE-AC2B-F5363D993D3D}" presName="vert0" presStyleCnt="0">
        <dgm:presLayoutVars>
          <dgm:dir/>
          <dgm:animOne val="branch"/>
          <dgm:animLvl val="lvl"/>
        </dgm:presLayoutVars>
      </dgm:prSet>
      <dgm:spPr/>
    </dgm:pt>
    <dgm:pt modelId="{85B0AB42-296A-496A-916D-DACB9A5491E9}" type="pres">
      <dgm:prSet presAssocID="{56A21BB3-7D02-44C1-93F5-6FE7FA0A5BAC}" presName="thickLine" presStyleLbl="alignNode1" presStyleIdx="0" presStyleCnt="3"/>
      <dgm:spPr/>
    </dgm:pt>
    <dgm:pt modelId="{28A00AA5-38C7-486F-A486-FFB082D75203}" type="pres">
      <dgm:prSet presAssocID="{56A21BB3-7D02-44C1-93F5-6FE7FA0A5BAC}" presName="horz1" presStyleCnt="0"/>
      <dgm:spPr/>
    </dgm:pt>
    <dgm:pt modelId="{AAAB560C-BDF6-4936-8415-9A6349698CF3}" type="pres">
      <dgm:prSet presAssocID="{56A21BB3-7D02-44C1-93F5-6FE7FA0A5BAC}" presName="tx1" presStyleLbl="revTx" presStyleIdx="0" presStyleCnt="3" custScaleY="74878"/>
      <dgm:spPr/>
    </dgm:pt>
    <dgm:pt modelId="{0490E57E-C428-4DFB-B2D9-1FEBC91EF521}" type="pres">
      <dgm:prSet presAssocID="{56A21BB3-7D02-44C1-93F5-6FE7FA0A5BAC}" presName="vert1" presStyleCnt="0"/>
      <dgm:spPr/>
    </dgm:pt>
    <dgm:pt modelId="{AC63AE02-6A38-484D-85AA-7B3A65C750D8}" type="pres">
      <dgm:prSet presAssocID="{2097BCC8-D728-4F0C-A4FE-602271B9923D}" presName="thickLine" presStyleLbl="alignNode1" presStyleIdx="1" presStyleCnt="3"/>
      <dgm:spPr/>
    </dgm:pt>
    <dgm:pt modelId="{7AB323BE-FA93-4F57-942B-3593A01D8F33}" type="pres">
      <dgm:prSet presAssocID="{2097BCC8-D728-4F0C-A4FE-602271B9923D}" presName="horz1" presStyleCnt="0"/>
      <dgm:spPr/>
    </dgm:pt>
    <dgm:pt modelId="{B97EBE7D-875D-4D4B-97AD-7B8A2D266F32}" type="pres">
      <dgm:prSet presAssocID="{2097BCC8-D728-4F0C-A4FE-602271B9923D}" presName="tx1" presStyleLbl="revTx" presStyleIdx="1" presStyleCnt="3" custScaleY="69286"/>
      <dgm:spPr/>
    </dgm:pt>
    <dgm:pt modelId="{61BFD89E-089F-4685-A8AA-16BBC7DD1177}" type="pres">
      <dgm:prSet presAssocID="{2097BCC8-D728-4F0C-A4FE-602271B9923D}" presName="vert1" presStyleCnt="0"/>
      <dgm:spPr/>
    </dgm:pt>
    <dgm:pt modelId="{5092FCE2-EFBF-4391-87CF-BFD53D6C6382}" type="pres">
      <dgm:prSet presAssocID="{7F172514-F0B2-4769-B9E4-9A8FDA6EC587}" presName="thickLine" presStyleLbl="alignNode1" presStyleIdx="2" presStyleCnt="3"/>
      <dgm:spPr/>
    </dgm:pt>
    <dgm:pt modelId="{07A8AA9F-D449-42E7-B521-B258CB4ABD5F}" type="pres">
      <dgm:prSet presAssocID="{7F172514-F0B2-4769-B9E4-9A8FDA6EC587}" presName="horz1" presStyleCnt="0"/>
      <dgm:spPr/>
    </dgm:pt>
    <dgm:pt modelId="{CBE7158F-1022-468C-999C-BFA2F39438F4}" type="pres">
      <dgm:prSet presAssocID="{7F172514-F0B2-4769-B9E4-9A8FDA6EC587}" presName="tx1" presStyleLbl="revTx" presStyleIdx="2" presStyleCnt="3"/>
      <dgm:spPr/>
    </dgm:pt>
    <dgm:pt modelId="{04721BC8-974A-4762-B616-C9244BF6EF62}" type="pres">
      <dgm:prSet presAssocID="{7F172514-F0B2-4769-B9E4-9A8FDA6EC587}" presName="vert1" presStyleCnt="0"/>
      <dgm:spPr/>
    </dgm:pt>
  </dgm:ptLst>
  <dgm:cxnLst>
    <dgm:cxn modelId="{4A8B310B-640C-4B86-9102-2EE80F37CBA9}" srcId="{076822D6-858F-4DDE-AC2B-F5363D993D3D}" destId="{2097BCC8-D728-4F0C-A4FE-602271B9923D}" srcOrd="1" destOrd="0" parTransId="{54EA6D54-3A52-43DF-A268-41C47D4B2384}" sibTransId="{BC530832-2721-4081-B299-7B46173644B4}"/>
    <dgm:cxn modelId="{E15CF91C-86F1-4553-8EC5-83910A3AC8FD}" type="presOf" srcId="{2097BCC8-D728-4F0C-A4FE-602271B9923D}" destId="{B97EBE7D-875D-4D4B-97AD-7B8A2D266F32}" srcOrd="0" destOrd="0" presId="urn:microsoft.com/office/officeart/2008/layout/LinedList"/>
    <dgm:cxn modelId="{ABBA162D-6E7C-4DDA-BBA8-A6858C0A9A9E}" srcId="{076822D6-858F-4DDE-AC2B-F5363D993D3D}" destId="{7F172514-F0B2-4769-B9E4-9A8FDA6EC587}" srcOrd="2" destOrd="0" parTransId="{BB4C8799-9546-498B-A576-DC27876B3A7A}" sibTransId="{4A82FD1D-45AB-4AF1-B773-5EEE2715EA26}"/>
    <dgm:cxn modelId="{57015569-12F7-4BBF-A0D6-992E88044548}" type="presOf" srcId="{7F172514-F0B2-4769-B9E4-9A8FDA6EC587}" destId="{CBE7158F-1022-468C-999C-BFA2F39438F4}" srcOrd="0" destOrd="0" presId="urn:microsoft.com/office/officeart/2008/layout/LinedList"/>
    <dgm:cxn modelId="{B6B2DCAB-C06F-4164-94B0-B57749397212}" type="presOf" srcId="{56A21BB3-7D02-44C1-93F5-6FE7FA0A5BAC}" destId="{AAAB560C-BDF6-4936-8415-9A6349698CF3}" srcOrd="0" destOrd="0" presId="urn:microsoft.com/office/officeart/2008/layout/LinedList"/>
    <dgm:cxn modelId="{7246AFAD-3D4B-4D64-819F-AC0DABF26711}" type="presOf" srcId="{076822D6-858F-4DDE-AC2B-F5363D993D3D}" destId="{016DCC0A-34A7-46AA-97FA-1E8C15C02F5E}" srcOrd="0" destOrd="0" presId="urn:microsoft.com/office/officeart/2008/layout/LinedList"/>
    <dgm:cxn modelId="{6D46B3EC-9D03-4319-A2CE-20F22EDDB6B6}" srcId="{076822D6-858F-4DDE-AC2B-F5363D993D3D}" destId="{56A21BB3-7D02-44C1-93F5-6FE7FA0A5BAC}" srcOrd="0" destOrd="0" parTransId="{C0F427C4-DE75-4519-8285-69F17DB792E9}" sibTransId="{C433AE2D-689F-4D26-A005-3040266AFF42}"/>
    <dgm:cxn modelId="{05D0F363-4228-413C-BCF1-122A0DC6914C}" type="presParOf" srcId="{016DCC0A-34A7-46AA-97FA-1E8C15C02F5E}" destId="{85B0AB42-296A-496A-916D-DACB9A5491E9}" srcOrd="0" destOrd="0" presId="urn:microsoft.com/office/officeart/2008/layout/LinedList"/>
    <dgm:cxn modelId="{60CA9F9A-FC04-43BF-8364-47652014DAAB}" type="presParOf" srcId="{016DCC0A-34A7-46AA-97FA-1E8C15C02F5E}" destId="{28A00AA5-38C7-486F-A486-FFB082D75203}" srcOrd="1" destOrd="0" presId="urn:microsoft.com/office/officeart/2008/layout/LinedList"/>
    <dgm:cxn modelId="{53A651F5-992A-43A2-90C8-5C3B6A0EB3A0}" type="presParOf" srcId="{28A00AA5-38C7-486F-A486-FFB082D75203}" destId="{AAAB560C-BDF6-4936-8415-9A6349698CF3}" srcOrd="0" destOrd="0" presId="urn:microsoft.com/office/officeart/2008/layout/LinedList"/>
    <dgm:cxn modelId="{BED9B80F-75B3-4842-9882-1F9A4C7B5CDB}" type="presParOf" srcId="{28A00AA5-38C7-486F-A486-FFB082D75203}" destId="{0490E57E-C428-4DFB-B2D9-1FEBC91EF521}" srcOrd="1" destOrd="0" presId="urn:microsoft.com/office/officeart/2008/layout/LinedList"/>
    <dgm:cxn modelId="{7E4B5ADF-16BF-42F4-937D-955EC7345A59}" type="presParOf" srcId="{016DCC0A-34A7-46AA-97FA-1E8C15C02F5E}" destId="{AC63AE02-6A38-484D-85AA-7B3A65C750D8}" srcOrd="2" destOrd="0" presId="urn:microsoft.com/office/officeart/2008/layout/LinedList"/>
    <dgm:cxn modelId="{9D681862-810B-47CB-A67A-BE74B388C172}" type="presParOf" srcId="{016DCC0A-34A7-46AA-97FA-1E8C15C02F5E}" destId="{7AB323BE-FA93-4F57-942B-3593A01D8F33}" srcOrd="3" destOrd="0" presId="urn:microsoft.com/office/officeart/2008/layout/LinedList"/>
    <dgm:cxn modelId="{5AE2964E-E071-4B83-BD6A-4F3C397F77CF}" type="presParOf" srcId="{7AB323BE-FA93-4F57-942B-3593A01D8F33}" destId="{B97EBE7D-875D-4D4B-97AD-7B8A2D266F32}" srcOrd="0" destOrd="0" presId="urn:microsoft.com/office/officeart/2008/layout/LinedList"/>
    <dgm:cxn modelId="{983AFC55-6510-445D-84A8-3C20C63E64D4}" type="presParOf" srcId="{7AB323BE-FA93-4F57-942B-3593A01D8F33}" destId="{61BFD89E-089F-4685-A8AA-16BBC7DD1177}" srcOrd="1" destOrd="0" presId="urn:microsoft.com/office/officeart/2008/layout/LinedList"/>
    <dgm:cxn modelId="{F13A6996-4C58-44DE-A223-08E5C3EA2A01}" type="presParOf" srcId="{016DCC0A-34A7-46AA-97FA-1E8C15C02F5E}" destId="{5092FCE2-EFBF-4391-87CF-BFD53D6C6382}" srcOrd="4" destOrd="0" presId="urn:microsoft.com/office/officeart/2008/layout/LinedList"/>
    <dgm:cxn modelId="{3BC0C7BD-F1BF-404F-9A50-A651B1B038D5}" type="presParOf" srcId="{016DCC0A-34A7-46AA-97FA-1E8C15C02F5E}" destId="{07A8AA9F-D449-42E7-B521-B258CB4ABD5F}" srcOrd="5" destOrd="0" presId="urn:microsoft.com/office/officeart/2008/layout/LinedList"/>
    <dgm:cxn modelId="{938A23C9-9A18-40C9-9D60-61535897F734}" type="presParOf" srcId="{07A8AA9F-D449-42E7-B521-B258CB4ABD5F}" destId="{CBE7158F-1022-468C-999C-BFA2F39438F4}" srcOrd="0" destOrd="0" presId="urn:microsoft.com/office/officeart/2008/layout/LinedList"/>
    <dgm:cxn modelId="{0D5AFFF5-7F96-442D-9978-F562EBFAB36D}" type="presParOf" srcId="{07A8AA9F-D449-42E7-B521-B258CB4ABD5F}" destId="{04721BC8-974A-4762-B616-C9244BF6EF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AD1E1DC-2DB9-42A0-8FD0-030FD5B33331}"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3D644496-3626-4092-926F-34C3B62AC64A}">
      <dgm:prSet/>
      <dgm:spPr/>
      <dgm:t>
        <a:bodyPr/>
        <a:lstStyle/>
        <a:p>
          <a:r>
            <a:rPr lang="en-US"/>
            <a:t>Brings together  stakeholders to help determine scope, objective of the program and establish channel of communication</a:t>
          </a:r>
        </a:p>
      </dgm:t>
    </dgm:pt>
    <dgm:pt modelId="{9A77D0C4-0D53-4BEA-8F0C-28EAEB74F808}" type="parTrans" cxnId="{A7450671-C8C6-4334-8446-69ECEEF368ED}">
      <dgm:prSet/>
      <dgm:spPr/>
      <dgm:t>
        <a:bodyPr/>
        <a:lstStyle/>
        <a:p>
          <a:endParaRPr lang="en-US"/>
        </a:p>
      </dgm:t>
    </dgm:pt>
    <dgm:pt modelId="{8285E77A-F034-4F0A-86BC-CA3B62672D29}" type="sibTrans" cxnId="{A7450671-C8C6-4334-8446-69ECEEF368ED}">
      <dgm:prSet/>
      <dgm:spPr/>
      <dgm:t>
        <a:bodyPr/>
        <a:lstStyle/>
        <a:p>
          <a:endParaRPr lang="en-US"/>
        </a:p>
      </dgm:t>
    </dgm:pt>
    <dgm:pt modelId="{092377B4-D6C2-4814-BBEB-6477E4C8EBFD}">
      <dgm:prSet/>
      <dgm:spPr/>
      <dgm:t>
        <a:bodyPr/>
        <a:lstStyle/>
        <a:p>
          <a:r>
            <a:rPr lang="en-US" dirty="0"/>
            <a:t>Knowledgeable of the business and has the ability to understand and clearly communicate expectations</a:t>
          </a:r>
        </a:p>
      </dgm:t>
    </dgm:pt>
    <dgm:pt modelId="{AB05B7C2-DD17-494A-B84C-2DC30609469B}" type="parTrans" cxnId="{ED7493D6-B947-4F3C-B2D7-071F5F6D4688}">
      <dgm:prSet/>
      <dgm:spPr/>
      <dgm:t>
        <a:bodyPr/>
        <a:lstStyle/>
        <a:p>
          <a:endParaRPr lang="en-US"/>
        </a:p>
      </dgm:t>
    </dgm:pt>
    <dgm:pt modelId="{8CB1F847-D1DC-4F86-AD52-4B73345DEA14}" type="sibTrans" cxnId="{ED7493D6-B947-4F3C-B2D7-071F5F6D4688}">
      <dgm:prSet/>
      <dgm:spPr/>
      <dgm:t>
        <a:bodyPr/>
        <a:lstStyle/>
        <a:p>
          <a:endParaRPr lang="en-US"/>
        </a:p>
      </dgm:t>
    </dgm:pt>
    <dgm:pt modelId="{DE54136A-ADF2-4877-B2B9-876E762ABED6}">
      <dgm:prSet/>
      <dgm:spPr/>
      <dgm:t>
        <a:bodyPr/>
        <a:lstStyle/>
        <a:p>
          <a:r>
            <a:rPr lang="en-US" dirty="0"/>
            <a:t>Must be analytical  and able to assess and validate business users needs and maintain a flow within a given budget</a:t>
          </a:r>
        </a:p>
      </dgm:t>
    </dgm:pt>
    <dgm:pt modelId="{1A2E6971-1A9D-4847-9A79-FD433580BB57}" type="parTrans" cxnId="{C586352B-71A5-474F-B339-0695055C0280}">
      <dgm:prSet/>
      <dgm:spPr/>
      <dgm:t>
        <a:bodyPr/>
        <a:lstStyle/>
        <a:p>
          <a:endParaRPr lang="en-US"/>
        </a:p>
      </dgm:t>
    </dgm:pt>
    <dgm:pt modelId="{C75CE689-EB93-4C79-8FE9-42AF90F2DDF3}" type="sibTrans" cxnId="{C586352B-71A5-474F-B339-0695055C0280}">
      <dgm:prSet/>
      <dgm:spPr/>
      <dgm:t>
        <a:bodyPr/>
        <a:lstStyle/>
        <a:p>
          <a:endParaRPr lang="en-US"/>
        </a:p>
      </dgm:t>
    </dgm:pt>
    <dgm:pt modelId="{E3D0BE91-6A52-4733-A4F0-F499BC0E0D03}">
      <dgm:prSet/>
      <dgm:spPr/>
      <dgm:t>
        <a:bodyPr/>
        <a:lstStyle/>
        <a:p>
          <a:r>
            <a:rPr lang="en-US"/>
            <a:t>Must be good in handling changes and relay them accurately</a:t>
          </a:r>
        </a:p>
      </dgm:t>
    </dgm:pt>
    <dgm:pt modelId="{1A64A54F-456C-4779-9828-483E5512AA9F}" type="parTrans" cxnId="{60DF8BC2-FE3F-4D4A-BECA-B2E2D4E1DF7B}">
      <dgm:prSet/>
      <dgm:spPr/>
      <dgm:t>
        <a:bodyPr/>
        <a:lstStyle/>
        <a:p>
          <a:endParaRPr lang="en-US"/>
        </a:p>
      </dgm:t>
    </dgm:pt>
    <dgm:pt modelId="{707D4298-28A2-4F6D-9F82-B8E2CF0A2AEC}" type="sibTrans" cxnId="{60DF8BC2-FE3F-4D4A-BECA-B2E2D4E1DF7B}">
      <dgm:prSet/>
      <dgm:spPr/>
      <dgm:t>
        <a:bodyPr/>
        <a:lstStyle/>
        <a:p>
          <a:endParaRPr lang="en-US"/>
        </a:p>
      </dgm:t>
    </dgm:pt>
    <dgm:pt modelId="{38324DDB-116F-4066-8578-CEC8CB7F6F16}" type="pres">
      <dgm:prSet presAssocID="{7AD1E1DC-2DB9-42A0-8FD0-030FD5B33331}" presName="vert0" presStyleCnt="0">
        <dgm:presLayoutVars>
          <dgm:dir/>
          <dgm:animOne val="branch"/>
          <dgm:animLvl val="lvl"/>
        </dgm:presLayoutVars>
      </dgm:prSet>
      <dgm:spPr/>
    </dgm:pt>
    <dgm:pt modelId="{EF96FE17-EE5D-4709-989B-B7A100E91D26}" type="pres">
      <dgm:prSet presAssocID="{3D644496-3626-4092-926F-34C3B62AC64A}" presName="thickLine" presStyleLbl="alignNode1" presStyleIdx="0" presStyleCnt="4"/>
      <dgm:spPr/>
    </dgm:pt>
    <dgm:pt modelId="{F44478F4-C38D-47F0-9D70-DD5FE33FC1F3}" type="pres">
      <dgm:prSet presAssocID="{3D644496-3626-4092-926F-34C3B62AC64A}" presName="horz1" presStyleCnt="0"/>
      <dgm:spPr/>
    </dgm:pt>
    <dgm:pt modelId="{1120E89D-C040-4E34-9896-B5E3520D99B7}" type="pres">
      <dgm:prSet presAssocID="{3D644496-3626-4092-926F-34C3B62AC64A}" presName="tx1" presStyleLbl="revTx" presStyleIdx="0" presStyleCnt="4"/>
      <dgm:spPr/>
    </dgm:pt>
    <dgm:pt modelId="{D7CECE18-EF40-4E2C-A4F3-02857B9BD171}" type="pres">
      <dgm:prSet presAssocID="{3D644496-3626-4092-926F-34C3B62AC64A}" presName="vert1" presStyleCnt="0"/>
      <dgm:spPr/>
    </dgm:pt>
    <dgm:pt modelId="{283976BD-B4CE-47B2-B4BD-F4528AD9CEDC}" type="pres">
      <dgm:prSet presAssocID="{092377B4-D6C2-4814-BBEB-6477E4C8EBFD}" presName="thickLine" presStyleLbl="alignNode1" presStyleIdx="1" presStyleCnt="4"/>
      <dgm:spPr/>
    </dgm:pt>
    <dgm:pt modelId="{AD6B0B29-B28D-4E66-AD5F-7A457E36C6B1}" type="pres">
      <dgm:prSet presAssocID="{092377B4-D6C2-4814-BBEB-6477E4C8EBFD}" presName="horz1" presStyleCnt="0"/>
      <dgm:spPr/>
    </dgm:pt>
    <dgm:pt modelId="{619F7D34-2508-4990-82AF-D605EDEEB59A}" type="pres">
      <dgm:prSet presAssocID="{092377B4-D6C2-4814-BBEB-6477E4C8EBFD}" presName="tx1" presStyleLbl="revTx" presStyleIdx="1" presStyleCnt="4"/>
      <dgm:spPr/>
    </dgm:pt>
    <dgm:pt modelId="{2EA323DC-A3D3-4D10-9E67-9E3E1253A690}" type="pres">
      <dgm:prSet presAssocID="{092377B4-D6C2-4814-BBEB-6477E4C8EBFD}" presName="vert1" presStyleCnt="0"/>
      <dgm:spPr/>
    </dgm:pt>
    <dgm:pt modelId="{0C9EF9A8-4E23-4C91-9050-7F7B32D92AC9}" type="pres">
      <dgm:prSet presAssocID="{DE54136A-ADF2-4877-B2B9-876E762ABED6}" presName="thickLine" presStyleLbl="alignNode1" presStyleIdx="2" presStyleCnt="4"/>
      <dgm:spPr/>
    </dgm:pt>
    <dgm:pt modelId="{983B1C47-9462-4C08-BBD3-91A025BA4E73}" type="pres">
      <dgm:prSet presAssocID="{DE54136A-ADF2-4877-B2B9-876E762ABED6}" presName="horz1" presStyleCnt="0"/>
      <dgm:spPr/>
    </dgm:pt>
    <dgm:pt modelId="{C126D6AC-27E8-4577-AA9A-0E6D55476B04}" type="pres">
      <dgm:prSet presAssocID="{DE54136A-ADF2-4877-B2B9-876E762ABED6}" presName="tx1" presStyleLbl="revTx" presStyleIdx="2" presStyleCnt="4"/>
      <dgm:spPr/>
    </dgm:pt>
    <dgm:pt modelId="{578EFC9F-23D8-42CB-BCFC-BA51531CC224}" type="pres">
      <dgm:prSet presAssocID="{DE54136A-ADF2-4877-B2B9-876E762ABED6}" presName="vert1" presStyleCnt="0"/>
      <dgm:spPr/>
    </dgm:pt>
    <dgm:pt modelId="{4CA362A9-CE18-4897-A283-7FFFD6FD5AD8}" type="pres">
      <dgm:prSet presAssocID="{E3D0BE91-6A52-4733-A4F0-F499BC0E0D03}" presName="thickLine" presStyleLbl="alignNode1" presStyleIdx="3" presStyleCnt="4"/>
      <dgm:spPr/>
    </dgm:pt>
    <dgm:pt modelId="{0F8035F4-79A7-4C0E-BDB7-E6D7D9EE135A}" type="pres">
      <dgm:prSet presAssocID="{E3D0BE91-6A52-4733-A4F0-F499BC0E0D03}" presName="horz1" presStyleCnt="0"/>
      <dgm:spPr/>
    </dgm:pt>
    <dgm:pt modelId="{BAC1312B-DB09-4EB9-8EA3-C77FA85886A6}" type="pres">
      <dgm:prSet presAssocID="{E3D0BE91-6A52-4733-A4F0-F499BC0E0D03}" presName="tx1" presStyleLbl="revTx" presStyleIdx="3" presStyleCnt="4"/>
      <dgm:spPr/>
    </dgm:pt>
    <dgm:pt modelId="{91202ED9-45ED-4165-9CBB-8ADD54579286}" type="pres">
      <dgm:prSet presAssocID="{E3D0BE91-6A52-4733-A4F0-F499BC0E0D03}" presName="vert1" presStyleCnt="0"/>
      <dgm:spPr/>
    </dgm:pt>
  </dgm:ptLst>
  <dgm:cxnLst>
    <dgm:cxn modelId="{B877D517-F267-4963-A73C-878AC7E33ABF}" type="presOf" srcId="{092377B4-D6C2-4814-BBEB-6477E4C8EBFD}" destId="{619F7D34-2508-4990-82AF-D605EDEEB59A}" srcOrd="0" destOrd="0" presId="urn:microsoft.com/office/officeart/2008/layout/LinedList"/>
    <dgm:cxn modelId="{645B9C28-38D0-4A95-BCD3-A5119193FE25}" type="presOf" srcId="{E3D0BE91-6A52-4733-A4F0-F499BC0E0D03}" destId="{BAC1312B-DB09-4EB9-8EA3-C77FA85886A6}" srcOrd="0" destOrd="0" presId="urn:microsoft.com/office/officeart/2008/layout/LinedList"/>
    <dgm:cxn modelId="{C586352B-71A5-474F-B339-0695055C0280}" srcId="{7AD1E1DC-2DB9-42A0-8FD0-030FD5B33331}" destId="{DE54136A-ADF2-4877-B2B9-876E762ABED6}" srcOrd="2" destOrd="0" parTransId="{1A2E6971-1A9D-4847-9A79-FD433580BB57}" sibTransId="{C75CE689-EB93-4C79-8FE9-42AF90F2DDF3}"/>
    <dgm:cxn modelId="{9BE35B69-86EC-4869-9B84-AB3627D79F17}" type="presOf" srcId="{7AD1E1DC-2DB9-42A0-8FD0-030FD5B33331}" destId="{38324DDB-116F-4066-8578-CEC8CB7F6F16}" srcOrd="0" destOrd="0" presId="urn:microsoft.com/office/officeart/2008/layout/LinedList"/>
    <dgm:cxn modelId="{A7450671-C8C6-4334-8446-69ECEEF368ED}" srcId="{7AD1E1DC-2DB9-42A0-8FD0-030FD5B33331}" destId="{3D644496-3626-4092-926F-34C3B62AC64A}" srcOrd="0" destOrd="0" parTransId="{9A77D0C4-0D53-4BEA-8F0C-28EAEB74F808}" sibTransId="{8285E77A-F034-4F0A-86BC-CA3B62672D29}"/>
    <dgm:cxn modelId="{147E678E-FD43-4955-9B85-F7533601616E}" type="presOf" srcId="{3D644496-3626-4092-926F-34C3B62AC64A}" destId="{1120E89D-C040-4E34-9896-B5E3520D99B7}" srcOrd="0" destOrd="0" presId="urn:microsoft.com/office/officeart/2008/layout/LinedList"/>
    <dgm:cxn modelId="{60DF8BC2-FE3F-4D4A-BECA-B2E2D4E1DF7B}" srcId="{7AD1E1DC-2DB9-42A0-8FD0-030FD5B33331}" destId="{E3D0BE91-6A52-4733-A4F0-F499BC0E0D03}" srcOrd="3" destOrd="0" parTransId="{1A64A54F-456C-4779-9828-483E5512AA9F}" sibTransId="{707D4298-28A2-4F6D-9F82-B8E2CF0A2AEC}"/>
    <dgm:cxn modelId="{3379D1D4-198C-469F-879F-81E97A2A20BE}" type="presOf" srcId="{DE54136A-ADF2-4877-B2B9-876E762ABED6}" destId="{C126D6AC-27E8-4577-AA9A-0E6D55476B04}" srcOrd="0" destOrd="0" presId="urn:microsoft.com/office/officeart/2008/layout/LinedList"/>
    <dgm:cxn modelId="{ED7493D6-B947-4F3C-B2D7-071F5F6D4688}" srcId="{7AD1E1DC-2DB9-42A0-8FD0-030FD5B33331}" destId="{092377B4-D6C2-4814-BBEB-6477E4C8EBFD}" srcOrd="1" destOrd="0" parTransId="{AB05B7C2-DD17-494A-B84C-2DC30609469B}" sibTransId="{8CB1F847-D1DC-4F86-AD52-4B73345DEA14}"/>
    <dgm:cxn modelId="{13DF2935-FA9B-4576-8B92-C298F33E25DB}" type="presParOf" srcId="{38324DDB-116F-4066-8578-CEC8CB7F6F16}" destId="{EF96FE17-EE5D-4709-989B-B7A100E91D26}" srcOrd="0" destOrd="0" presId="urn:microsoft.com/office/officeart/2008/layout/LinedList"/>
    <dgm:cxn modelId="{37492D3B-AA48-47BF-B94B-152ED4ABB489}" type="presParOf" srcId="{38324DDB-116F-4066-8578-CEC8CB7F6F16}" destId="{F44478F4-C38D-47F0-9D70-DD5FE33FC1F3}" srcOrd="1" destOrd="0" presId="urn:microsoft.com/office/officeart/2008/layout/LinedList"/>
    <dgm:cxn modelId="{F39258C3-609B-415E-8F50-696E491DA1C7}" type="presParOf" srcId="{F44478F4-C38D-47F0-9D70-DD5FE33FC1F3}" destId="{1120E89D-C040-4E34-9896-B5E3520D99B7}" srcOrd="0" destOrd="0" presId="urn:microsoft.com/office/officeart/2008/layout/LinedList"/>
    <dgm:cxn modelId="{4FB343CB-8127-49BF-BF2F-B0EBEDA49EF3}" type="presParOf" srcId="{F44478F4-C38D-47F0-9D70-DD5FE33FC1F3}" destId="{D7CECE18-EF40-4E2C-A4F3-02857B9BD171}" srcOrd="1" destOrd="0" presId="urn:microsoft.com/office/officeart/2008/layout/LinedList"/>
    <dgm:cxn modelId="{727DC195-52F3-49D7-8AE4-C74AB80CA982}" type="presParOf" srcId="{38324DDB-116F-4066-8578-CEC8CB7F6F16}" destId="{283976BD-B4CE-47B2-B4BD-F4528AD9CEDC}" srcOrd="2" destOrd="0" presId="urn:microsoft.com/office/officeart/2008/layout/LinedList"/>
    <dgm:cxn modelId="{4566ACCF-A6D2-42C1-AF4F-8E69DB58978B}" type="presParOf" srcId="{38324DDB-116F-4066-8578-CEC8CB7F6F16}" destId="{AD6B0B29-B28D-4E66-AD5F-7A457E36C6B1}" srcOrd="3" destOrd="0" presId="urn:microsoft.com/office/officeart/2008/layout/LinedList"/>
    <dgm:cxn modelId="{6C855747-9B0C-4EDF-ACBD-2DCE9AAC8D8C}" type="presParOf" srcId="{AD6B0B29-B28D-4E66-AD5F-7A457E36C6B1}" destId="{619F7D34-2508-4990-82AF-D605EDEEB59A}" srcOrd="0" destOrd="0" presId="urn:microsoft.com/office/officeart/2008/layout/LinedList"/>
    <dgm:cxn modelId="{8481EE51-EBE2-4D63-9B8D-F6487882287C}" type="presParOf" srcId="{AD6B0B29-B28D-4E66-AD5F-7A457E36C6B1}" destId="{2EA323DC-A3D3-4D10-9E67-9E3E1253A690}" srcOrd="1" destOrd="0" presId="urn:microsoft.com/office/officeart/2008/layout/LinedList"/>
    <dgm:cxn modelId="{DD45839B-B45B-4484-9DC8-F838985899C4}" type="presParOf" srcId="{38324DDB-116F-4066-8578-CEC8CB7F6F16}" destId="{0C9EF9A8-4E23-4C91-9050-7F7B32D92AC9}" srcOrd="4" destOrd="0" presId="urn:microsoft.com/office/officeart/2008/layout/LinedList"/>
    <dgm:cxn modelId="{25307523-826C-45FD-9A26-C8A1EBC13322}" type="presParOf" srcId="{38324DDB-116F-4066-8578-CEC8CB7F6F16}" destId="{983B1C47-9462-4C08-BBD3-91A025BA4E73}" srcOrd="5" destOrd="0" presId="urn:microsoft.com/office/officeart/2008/layout/LinedList"/>
    <dgm:cxn modelId="{8E355895-EB55-4BC1-9BE3-BA4845EA324E}" type="presParOf" srcId="{983B1C47-9462-4C08-BBD3-91A025BA4E73}" destId="{C126D6AC-27E8-4577-AA9A-0E6D55476B04}" srcOrd="0" destOrd="0" presId="urn:microsoft.com/office/officeart/2008/layout/LinedList"/>
    <dgm:cxn modelId="{4919C165-41CA-40FA-AF72-DB66BBD76F2E}" type="presParOf" srcId="{983B1C47-9462-4C08-BBD3-91A025BA4E73}" destId="{578EFC9F-23D8-42CB-BCFC-BA51531CC224}" srcOrd="1" destOrd="0" presId="urn:microsoft.com/office/officeart/2008/layout/LinedList"/>
    <dgm:cxn modelId="{DC6ABED5-AD6F-4BAF-8824-49DBC7DE44A1}" type="presParOf" srcId="{38324DDB-116F-4066-8578-CEC8CB7F6F16}" destId="{4CA362A9-CE18-4897-A283-7FFFD6FD5AD8}" srcOrd="6" destOrd="0" presId="urn:microsoft.com/office/officeart/2008/layout/LinedList"/>
    <dgm:cxn modelId="{0E113A34-988C-4603-B526-51C1D5462A2B}" type="presParOf" srcId="{38324DDB-116F-4066-8578-CEC8CB7F6F16}" destId="{0F8035F4-79A7-4C0E-BDB7-E6D7D9EE135A}" srcOrd="7" destOrd="0" presId="urn:microsoft.com/office/officeart/2008/layout/LinedList"/>
    <dgm:cxn modelId="{D3871DC4-3D87-4C50-9F83-45D43C8DB80B}" type="presParOf" srcId="{0F8035F4-79A7-4C0E-BDB7-E6D7D9EE135A}" destId="{BAC1312B-DB09-4EB9-8EA3-C77FA85886A6}" srcOrd="0" destOrd="0" presId="urn:microsoft.com/office/officeart/2008/layout/LinedList"/>
    <dgm:cxn modelId="{3F7323DD-C4C1-4C01-B1C0-7F838B5120EE}" type="presParOf" srcId="{0F8035F4-79A7-4C0E-BDB7-E6D7D9EE135A}" destId="{91202ED9-45ED-4165-9CBB-8ADD545792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55F33-A391-44D5-87BF-16F5C12DC885}">
      <dsp:nvSpPr>
        <dsp:cNvPr id="0" name=""/>
        <dsp:cNvSpPr/>
      </dsp:nvSpPr>
      <dsp:spPr>
        <a:xfrm>
          <a:off x="65289" y="826574"/>
          <a:ext cx="628588" cy="62858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1C3BE-D615-4CA0-8D37-0DB3EF356975}">
      <dsp:nvSpPr>
        <dsp:cNvPr id="0" name=""/>
        <dsp:cNvSpPr/>
      </dsp:nvSpPr>
      <dsp:spPr>
        <a:xfrm>
          <a:off x="197293" y="958578"/>
          <a:ext cx="364581" cy="36458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294FCF-E008-4E8E-A943-A92255B172B0}">
      <dsp:nvSpPr>
        <dsp:cNvPr id="0" name=""/>
        <dsp:cNvSpPr/>
      </dsp:nvSpPr>
      <dsp:spPr>
        <a:xfrm>
          <a:off x="828575" y="826574"/>
          <a:ext cx="1481672" cy="628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Economic: </a:t>
          </a:r>
          <a:r>
            <a:rPr lang="en-US" sz="1100" b="0" kern="1200"/>
            <a:t>Budget allocation is determined</a:t>
          </a:r>
          <a:r>
            <a:rPr lang="en-US" sz="1100" kern="1200"/>
            <a:t>?</a:t>
          </a:r>
        </a:p>
      </dsp:txBody>
      <dsp:txXfrm>
        <a:off x="828575" y="826574"/>
        <a:ext cx="1481672" cy="628588"/>
      </dsp:txXfrm>
    </dsp:sp>
    <dsp:sp modelId="{7AECF0B4-8E1A-45C4-B15D-2E4A2D4B0915}">
      <dsp:nvSpPr>
        <dsp:cNvPr id="0" name=""/>
        <dsp:cNvSpPr/>
      </dsp:nvSpPr>
      <dsp:spPr>
        <a:xfrm>
          <a:off x="2568418" y="826574"/>
          <a:ext cx="628588" cy="628588"/>
        </a:xfrm>
        <a:prstGeom prst="ellipse">
          <a:avLst/>
        </a:prstGeom>
        <a:solidFill>
          <a:schemeClr val="accent5">
            <a:hueOff val="-5057087"/>
            <a:satOff val="0"/>
            <a:lumOff val="7794"/>
            <a:alphaOff val="0"/>
          </a:schemeClr>
        </a:solidFill>
        <a:ln>
          <a:noFill/>
        </a:ln>
        <a:effectLst/>
      </dsp:spPr>
      <dsp:style>
        <a:lnRef idx="0">
          <a:scrgbClr r="0" g="0" b="0"/>
        </a:lnRef>
        <a:fillRef idx="1">
          <a:scrgbClr r="0" g="0" b="0"/>
        </a:fillRef>
        <a:effectRef idx="0">
          <a:scrgbClr r="0" g="0" b="0"/>
        </a:effectRef>
        <a:fontRef idx="minor"/>
      </dsp:style>
    </dsp:sp>
    <dsp:sp modelId="{C59B273E-8F62-4228-8025-E34B906AEE57}">
      <dsp:nvSpPr>
        <dsp:cNvPr id="0" name=""/>
        <dsp:cNvSpPr/>
      </dsp:nvSpPr>
      <dsp:spPr>
        <a:xfrm>
          <a:off x="2700421" y="958578"/>
          <a:ext cx="364581" cy="36458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CBC40-54E3-4945-9529-5EA941C8BC7D}">
      <dsp:nvSpPr>
        <dsp:cNvPr id="0" name=""/>
        <dsp:cNvSpPr/>
      </dsp:nvSpPr>
      <dsp:spPr>
        <a:xfrm>
          <a:off x="3331703" y="826574"/>
          <a:ext cx="1481672" cy="628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Legal:</a:t>
          </a:r>
          <a:r>
            <a:rPr lang="en-US" sz="1100" kern="1200"/>
            <a:t> Compliance related maters, cyber law and regulatory framework</a:t>
          </a:r>
        </a:p>
      </dsp:txBody>
      <dsp:txXfrm>
        <a:off x="3331703" y="826574"/>
        <a:ext cx="1481672" cy="628588"/>
      </dsp:txXfrm>
    </dsp:sp>
    <dsp:sp modelId="{B8E514B5-95AB-4D95-8F53-55721156043C}">
      <dsp:nvSpPr>
        <dsp:cNvPr id="0" name=""/>
        <dsp:cNvSpPr/>
      </dsp:nvSpPr>
      <dsp:spPr>
        <a:xfrm>
          <a:off x="65289" y="2366701"/>
          <a:ext cx="628588" cy="628588"/>
        </a:xfrm>
        <a:prstGeom prst="ellipse">
          <a:avLst/>
        </a:prstGeom>
        <a:solidFill>
          <a:schemeClr val="accent5">
            <a:hueOff val="-10114174"/>
            <a:satOff val="0"/>
            <a:lumOff val="15589"/>
            <a:alphaOff val="0"/>
          </a:schemeClr>
        </a:solidFill>
        <a:ln>
          <a:noFill/>
        </a:ln>
        <a:effectLst/>
      </dsp:spPr>
      <dsp:style>
        <a:lnRef idx="0">
          <a:scrgbClr r="0" g="0" b="0"/>
        </a:lnRef>
        <a:fillRef idx="1">
          <a:scrgbClr r="0" g="0" b="0"/>
        </a:fillRef>
        <a:effectRef idx="0">
          <a:scrgbClr r="0" g="0" b="0"/>
        </a:effectRef>
        <a:fontRef idx="minor"/>
      </dsp:style>
    </dsp:sp>
    <dsp:sp modelId="{C6421DDB-C64A-4E77-BF9D-36B0ADB8DEBC}">
      <dsp:nvSpPr>
        <dsp:cNvPr id="0" name=""/>
        <dsp:cNvSpPr/>
      </dsp:nvSpPr>
      <dsp:spPr>
        <a:xfrm>
          <a:off x="197293" y="2498704"/>
          <a:ext cx="364581" cy="36458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CF28C9-393E-4AF9-B061-CC7CAE6A9A3F}">
      <dsp:nvSpPr>
        <dsp:cNvPr id="0" name=""/>
        <dsp:cNvSpPr/>
      </dsp:nvSpPr>
      <dsp:spPr>
        <a:xfrm>
          <a:off x="828575" y="2366701"/>
          <a:ext cx="1481672" cy="628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Operation feasibility:</a:t>
          </a:r>
          <a:r>
            <a:rPr lang="en-US" sz="1100" kern="1200" dirty="0"/>
            <a:t> Can our current operational standard be kept or need some boosting, hiring new team members </a:t>
          </a:r>
          <a:r>
            <a:rPr lang="en-US" sz="1100" kern="1200" dirty="0" err="1"/>
            <a:t>etc</a:t>
          </a:r>
          <a:r>
            <a:rPr lang="en-US" sz="1100" kern="1200" dirty="0"/>
            <a:t>?</a:t>
          </a:r>
        </a:p>
      </dsp:txBody>
      <dsp:txXfrm>
        <a:off x="828575" y="2366701"/>
        <a:ext cx="1481672" cy="628588"/>
      </dsp:txXfrm>
    </dsp:sp>
    <dsp:sp modelId="{6C43658B-4879-4B62-B9B6-16C9EEFF2341}">
      <dsp:nvSpPr>
        <dsp:cNvPr id="0" name=""/>
        <dsp:cNvSpPr/>
      </dsp:nvSpPr>
      <dsp:spPr>
        <a:xfrm>
          <a:off x="2568418" y="2366701"/>
          <a:ext cx="628588" cy="628588"/>
        </a:xfrm>
        <a:prstGeom prst="ellipse">
          <a:avLst/>
        </a:prstGeom>
        <a:solidFill>
          <a:schemeClr val="accent5">
            <a:hueOff val="-15171260"/>
            <a:satOff val="0"/>
            <a:lumOff val="23383"/>
            <a:alphaOff val="0"/>
          </a:schemeClr>
        </a:solidFill>
        <a:ln>
          <a:noFill/>
        </a:ln>
        <a:effectLst/>
      </dsp:spPr>
      <dsp:style>
        <a:lnRef idx="0">
          <a:scrgbClr r="0" g="0" b="0"/>
        </a:lnRef>
        <a:fillRef idx="1">
          <a:scrgbClr r="0" g="0" b="0"/>
        </a:fillRef>
        <a:effectRef idx="0">
          <a:scrgbClr r="0" g="0" b="0"/>
        </a:effectRef>
        <a:fontRef idx="minor"/>
      </dsp:style>
    </dsp:sp>
    <dsp:sp modelId="{05B10637-06F4-47F7-A9A7-0DBEA91E9ADD}">
      <dsp:nvSpPr>
        <dsp:cNvPr id="0" name=""/>
        <dsp:cNvSpPr/>
      </dsp:nvSpPr>
      <dsp:spPr>
        <a:xfrm>
          <a:off x="2700421" y="2498704"/>
          <a:ext cx="364581" cy="36458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07D03-649E-4113-A1F2-73D0CE1F502E}">
      <dsp:nvSpPr>
        <dsp:cNvPr id="0" name=""/>
        <dsp:cNvSpPr/>
      </dsp:nvSpPr>
      <dsp:spPr>
        <a:xfrm>
          <a:off x="3331703" y="2366701"/>
          <a:ext cx="1481672" cy="628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Technical:</a:t>
          </a:r>
          <a:r>
            <a:rPr lang="en-US" sz="1100" kern="1200"/>
            <a:t> Need to check whether the current computer system can support the software</a:t>
          </a:r>
        </a:p>
      </dsp:txBody>
      <dsp:txXfrm>
        <a:off x="3331703" y="2366701"/>
        <a:ext cx="1481672" cy="628588"/>
      </dsp:txXfrm>
    </dsp:sp>
    <dsp:sp modelId="{3B123205-8EAB-4243-87BC-B89BBDF0D81D}">
      <dsp:nvSpPr>
        <dsp:cNvPr id="0" name=""/>
        <dsp:cNvSpPr/>
      </dsp:nvSpPr>
      <dsp:spPr>
        <a:xfrm>
          <a:off x="65289" y="3906828"/>
          <a:ext cx="628588" cy="628588"/>
        </a:xfrm>
        <a:prstGeom prst="ellipse">
          <a:avLst/>
        </a:prstGeom>
        <a:solidFill>
          <a:schemeClr val="accent5">
            <a:hueOff val="-20228348"/>
            <a:satOff val="0"/>
            <a:lumOff val="31177"/>
            <a:alphaOff val="0"/>
          </a:schemeClr>
        </a:solidFill>
        <a:ln>
          <a:noFill/>
        </a:ln>
        <a:effectLst/>
      </dsp:spPr>
      <dsp:style>
        <a:lnRef idx="0">
          <a:scrgbClr r="0" g="0" b="0"/>
        </a:lnRef>
        <a:fillRef idx="1">
          <a:scrgbClr r="0" g="0" b="0"/>
        </a:fillRef>
        <a:effectRef idx="0">
          <a:scrgbClr r="0" g="0" b="0"/>
        </a:effectRef>
        <a:fontRef idx="minor"/>
      </dsp:style>
    </dsp:sp>
    <dsp:sp modelId="{97A7824F-4219-42EA-BF5F-550EB6064F63}">
      <dsp:nvSpPr>
        <dsp:cNvPr id="0" name=""/>
        <dsp:cNvSpPr/>
      </dsp:nvSpPr>
      <dsp:spPr>
        <a:xfrm>
          <a:off x="197293" y="4038831"/>
          <a:ext cx="364581" cy="36458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55A330-85B9-43E3-8C28-7A0FAA8B3077}">
      <dsp:nvSpPr>
        <dsp:cNvPr id="0" name=""/>
        <dsp:cNvSpPr/>
      </dsp:nvSpPr>
      <dsp:spPr>
        <a:xfrm>
          <a:off x="828575" y="3906828"/>
          <a:ext cx="1481672" cy="628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Schedule: </a:t>
          </a:r>
          <a:r>
            <a:rPr lang="en-US" sz="1100" b="0" kern="1200"/>
            <a:t>Project execution and completion timeline</a:t>
          </a:r>
          <a:r>
            <a:rPr lang="en-US" sz="1100" kern="1200"/>
            <a:t>.</a:t>
          </a:r>
        </a:p>
      </dsp:txBody>
      <dsp:txXfrm>
        <a:off x="828575" y="3906828"/>
        <a:ext cx="1481672" cy="6285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F9A5B-EB3B-4A64-97A0-4E7A7086754A}">
      <dsp:nvSpPr>
        <dsp:cNvPr id="0" name=""/>
        <dsp:cNvSpPr/>
      </dsp:nvSpPr>
      <dsp:spPr>
        <a:xfrm>
          <a:off x="362021" y="601"/>
          <a:ext cx="3221558" cy="19329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Obtains requirement, function design, internal design, specifications and users stories. Etc</a:t>
          </a:r>
        </a:p>
      </dsp:txBody>
      <dsp:txXfrm>
        <a:off x="362021" y="601"/>
        <a:ext cx="3221558" cy="1932934"/>
      </dsp:txXfrm>
    </dsp:sp>
    <dsp:sp modelId="{F2ABDAE7-58AB-4BEA-8569-8D26EF01B63C}">
      <dsp:nvSpPr>
        <dsp:cNvPr id="0" name=""/>
        <dsp:cNvSpPr/>
      </dsp:nvSpPr>
      <dsp:spPr>
        <a:xfrm>
          <a:off x="3905735" y="601"/>
          <a:ext cx="3221558" cy="19329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Identify application’s high-risk area for priority testing</a:t>
          </a:r>
        </a:p>
      </dsp:txBody>
      <dsp:txXfrm>
        <a:off x="3905735" y="601"/>
        <a:ext cx="3221558" cy="1932934"/>
      </dsp:txXfrm>
    </dsp:sp>
    <dsp:sp modelId="{354E2E81-8809-4C55-A82A-42A4C1E640EE}">
      <dsp:nvSpPr>
        <dsp:cNvPr id="0" name=""/>
        <dsp:cNvSpPr/>
      </dsp:nvSpPr>
      <dsp:spPr>
        <a:xfrm>
          <a:off x="7449449" y="601"/>
          <a:ext cx="3221558" cy="1932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Determine test environment and test wear and test inputs</a:t>
          </a:r>
        </a:p>
      </dsp:txBody>
      <dsp:txXfrm>
        <a:off x="7449449" y="601"/>
        <a:ext cx="3221558" cy="1932934"/>
      </dsp:txXfrm>
    </dsp:sp>
    <dsp:sp modelId="{6955A069-1B1A-4798-AE27-B3C9CF211157}">
      <dsp:nvSpPr>
        <dsp:cNvPr id="0" name=""/>
        <dsp:cNvSpPr/>
      </dsp:nvSpPr>
      <dsp:spPr>
        <a:xfrm>
          <a:off x="362021" y="2255692"/>
          <a:ext cx="3221558" cy="19329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Identify task and allocate labor based on skill set</a:t>
          </a:r>
        </a:p>
      </dsp:txBody>
      <dsp:txXfrm>
        <a:off x="362021" y="2255692"/>
        <a:ext cx="3221558" cy="1932934"/>
      </dsp:txXfrm>
    </dsp:sp>
    <dsp:sp modelId="{F2091876-6C54-4607-9414-F1DAA388024D}">
      <dsp:nvSpPr>
        <dsp:cNvPr id="0" name=""/>
        <dsp:cNvSpPr/>
      </dsp:nvSpPr>
      <dsp:spPr>
        <a:xfrm>
          <a:off x="3905735" y="2255692"/>
          <a:ext cx="3221558" cy="19329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Prepare test plans and test cases and recommend UAT</a:t>
          </a:r>
        </a:p>
      </dsp:txBody>
      <dsp:txXfrm>
        <a:off x="3905735" y="2255692"/>
        <a:ext cx="3221558" cy="1932934"/>
      </dsp:txXfrm>
    </dsp:sp>
    <dsp:sp modelId="{1CD0EBCF-07E6-44EB-B815-B8FA99F6F222}">
      <dsp:nvSpPr>
        <dsp:cNvPr id="0" name=""/>
        <dsp:cNvSpPr/>
      </dsp:nvSpPr>
      <dsp:spPr>
        <a:xfrm>
          <a:off x="7449449" y="2255692"/>
          <a:ext cx="3221558" cy="19329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Execute test, verify and validate program before UAT</a:t>
          </a:r>
        </a:p>
      </dsp:txBody>
      <dsp:txXfrm>
        <a:off x="7449449" y="2255692"/>
        <a:ext cx="3221558" cy="19329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11AAF-D8A3-4116-BEF3-C2D134E973AB}">
      <dsp:nvSpPr>
        <dsp:cNvPr id="0" name=""/>
        <dsp:cNvSpPr/>
      </dsp:nvSpPr>
      <dsp:spPr>
        <a:xfrm>
          <a:off x="0" y="4643"/>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BEA87-A25D-41AD-B18D-40CC0FBF0694}">
      <dsp:nvSpPr>
        <dsp:cNvPr id="0" name=""/>
        <dsp:cNvSpPr/>
      </dsp:nvSpPr>
      <dsp:spPr>
        <a:xfrm>
          <a:off x="299188" y="227180"/>
          <a:ext cx="543978" cy="543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4C811F-9F46-4631-B379-4C7E22736995}">
      <dsp:nvSpPr>
        <dsp:cNvPr id="0" name=""/>
        <dsp:cNvSpPr/>
      </dsp:nvSpPr>
      <dsp:spPr>
        <a:xfrm>
          <a:off x="1142355" y="464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Poor requirement</a:t>
          </a:r>
        </a:p>
      </dsp:txBody>
      <dsp:txXfrm>
        <a:off x="1142355" y="4643"/>
        <a:ext cx="6097790" cy="989052"/>
      </dsp:txXfrm>
    </dsp:sp>
    <dsp:sp modelId="{30D6E758-9617-4CEE-9853-8AE22F2B32A8}">
      <dsp:nvSpPr>
        <dsp:cNvPr id="0" name=""/>
        <dsp:cNvSpPr/>
      </dsp:nvSpPr>
      <dsp:spPr>
        <a:xfrm>
          <a:off x="0" y="1240958"/>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FE6DD-D692-4FD7-B0C9-FE7F2B4D6452}">
      <dsp:nvSpPr>
        <dsp:cNvPr id="0" name=""/>
        <dsp:cNvSpPr/>
      </dsp:nvSpPr>
      <dsp:spPr>
        <a:xfrm>
          <a:off x="299188" y="1463495"/>
          <a:ext cx="543978" cy="543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0340A7-94F9-4DB3-B15B-E923BA0EC59E}">
      <dsp:nvSpPr>
        <dsp:cNvPr id="0" name=""/>
        <dsp:cNvSpPr/>
      </dsp:nvSpPr>
      <dsp:spPr>
        <a:xfrm>
          <a:off x="1142355" y="1240958"/>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Unrealistic expectorations</a:t>
          </a:r>
        </a:p>
      </dsp:txBody>
      <dsp:txXfrm>
        <a:off x="1142355" y="1240958"/>
        <a:ext cx="6097790" cy="989052"/>
      </dsp:txXfrm>
    </dsp:sp>
    <dsp:sp modelId="{7FC55C3C-6886-4DBB-B6CB-AD3441250BCF}">
      <dsp:nvSpPr>
        <dsp:cNvPr id="0" name=""/>
        <dsp:cNvSpPr/>
      </dsp:nvSpPr>
      <dsp:spPr>
        <a:xfrm>
          <a:off x="0" y="2477273"/>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A627E-400E-43CE-90E6-E5DD7C6B7F98}">
      <dsp:nvSpPr>
        <dsp:cNvPr id="0" name=""/>
        <dsp:cNvSpPr/>
      </dsp:nvSpPr>
      <dsp:spPr>
        <a:xfrm>
          <a:off x="299188" y="2699810"/>
          <a:ext cx="543978" cy="543978"/>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A6D16E-D25F-4A2E-A91D-27AF85F2D83F}">
      <dsp:nvSpPr>
        <dsp:cNvPr id="0" name=""/>
        <dsp:cNvSpPr/>
      </dsp:nvSpPr>
      <dsp:spPr>
        <a:xfrm>
          <a:off x="1142355" y="247727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Inadequate Testing</a:t>
          </a:r>
        </a:p>
      </dsp:txBody>
      <dsp:txXfrm>
        <a:off x="1142355" y="2477273"/>
        <a:ext cx="6097790" cy="989052"/>
      </dsp:txXfrm>
    </dsp:sp>
    <dsp:sp modelId="{7BAD81EA-147E-4DF2-8CCA-EE8B1E6EC32C}">
      <dsp:nvSpPr>
        <dsp:cNvPr id="0" name=""/>
        <dsp:cNvSpPr/>
      </dsp:nvSpPr>
      <dsp:spPr>
        <a:xfrm>
          <a:off x="0" y="3713589"/>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65A44-1AC4-4AC1-8329-3A2F24000EA9}">
      <dsp:nvSpPr>
        <dsp:cNvPr id="0" name=""/>
        <dsp:cNvSpPr/>
      </dsp:nvSpPr>
      <dsp:spPr>
        <a:xfrm>
          <a:off x="299188" y="3936125"/>
          <a:ext cx="543978" cy="543978"/>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20710C-6E9A-4CCB-BC61-C1F1F9A4EF44}">
      <dsp:nvSpPr>
        <dsp:cNvPr id="0" name=""/>
        <dsp:cNvSpPr/>
      </dsp:nvSpPr>
      <dsp:spPr>
        <a:xfrm>
          <a:off x="1142355" y="3713589"/>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Lack of coordination</a:t>
          </a:r>
        </a:p>
      </dsp:txBody>
      <dsp:txXfrm>
        <a:off x="1142355" y="3713589"/>
        <a:ext cx="6097790" cy="989052"/>
      </dsp:txXfrm>
    </dsp:sp>
    <dsp:sp modelId="{AC5A5FFD-3213-438B-8ADA-2162F5B2FB72}">
      <dsp:nvSpPr>
        <dsp:cNvPr id="0" name=""/>
        <dsp:cNvSpPr/>
      </dsp:nvSpPr>
      <dsp:spPr>
        <a:xfrm>
          <a:off x="0" y="4949904"/>
          <a:ext cx="7240146" cy="989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58685-5348-43B9-A626-E30A6B035F1C}">
      <dsp:nvSpPr>
        <dsp:cNvPr id="0" name=""/>
        <dsp:cNvSpPr/>
      </dsp:nvSpPr>
      <dsp:spPr>
        <a:xfrm>
          <a:off x="299188" y="5172441"/>
          <a:ext cx="543978" cy="543978"/>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ADCF7-3AE9-4329-8E96-9C63D18AAFDA}">
      <dsp:nvSpPr>
        <dsp:cNvPr id="0" name=""/>
        <dsp:cNvSpPr/>
      </dsp:nvSpPr>
      <dsp:spPr>
        <a:xfrm>
          <a:off x="1142355" y="4949904"/>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Futuristic , controlling add ons, and changes</a:t>
          </a:r>
        </a:p>
      </dsp:txBody>
      <dsp:txXfrm>
        <a:off x="1142355" y="4949904"/>
        <a:ext cx="6097790" cy="989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2CBAE-D14C-4B0D-A595-2EDB58C52323}">
      <dsp:nvSpPr>
        <dsp:cNvPr id="0" name=""/>
        <dsp:cNvSpPr/>
      </dsp:nvSpPr>
      <dsp:spPr>
        <a:xfrm>
          <a:off x="0" y="1715"/>
          <a:ext cx="8534400" cy="869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D6044-2CFD-4E71-A087-D9806BA35594}">
      <dsp:nvSpPr>
        <dsp:cNvPr id="0" name=""/>
        <dsp:cNvSpPr/>
      </dsp:nvSpPr>
      <dsp:spPr>
        <a:xfrm>
          <a:off x="263009" y="197342"/>
          <a:ext cx="478199" cy="47819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4B961-31C7-4F55-895C-923109CCFD65}">
      <dsp:nvSpPr>
        <dsp:cNvPr id="0" name=""/>
        <dsp:cNvSpPr/>
      </dsp:nvSpPr>
      <dsp:spPr>
        <a:xfrm>
          <a:off x="1004218" y="1715"/>
          <a:ext cx="7530181" cy="86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17" tIns="92017" rIns="92017" bIns="92017" numCol="1" spcCol="1270" anchor="ctr" anchorCtr="0">
          <a:noAutofit/>
        </a:bodyPr>
        <a:lstStyle/>
        <a:p>
          <a:pPr marL="0" lvl="0" indent="0" algn="l" defTabSz="977900">
            <a:lnSpc>
              <a:spcPct val="100000"/>
            </a:lnSpc>
            <a:spcBef>
              <a:spcPct val="0"/>
            </a:spcBef>
            <a:spcAft>
              <a:spcPct val="35000"/>
            </a:spcAft>
            <a:buNone/>
          </a:pPr>
          <a:r>
            <a:rPr lang="en-US" sz="2200" kern="1200"/>
            <a:t>Business users</a:t>
          </a:r>
        </a:p>
      </dsp:txBody>
      <dsp:txXfrm>
        <a:off x="1004218" y="1715"/>
        <a:ext cx="7530181" cy="869453"/>
      </dsp:txXfrm>
    </dsp:sp>
    <dsp:sp modelId="{C1558290-D2A9-4530-A693-BBB577D1B7B1}">
      <dsp:nvSpPr>
        <dsp:cNvPr id="0" name=""/>
        <dsp:cNvSpPr/>
      </dsp:nvSpPr>
      <dsp:spPr>
        <a:xfrm>
          <a:off x="0" y="1088532"/>
          <a:ext cx="8534400" cy="869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86374-AFBA-4EB7-B5EA-018EBDE8B729}">
      <dsp:nvSpPr>
        <dsp:cNvPr id="0" name=""/>
        <dsp:cNvSpPr/>
      </dsp:nvSpPr>
      <dsp:spPr>
        <a:xfrm>
          <a:off x="263009" y="1284159"/>
          <a:ext cx="478199" cy="478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5C0AA1-EF24-4E8D-9A6C-DB3A9C019C77}">
      <dsp:nvSpPr>
        <dsp:cNvPr id="0" name=""/>
        <dsp:cNvSpPr/>
      </dsp:nvSpPr>
      <dsp:spPr>
        <a:xfrm>
          <a:off x="1004218" y="1088532"/>
          <a:ext cx="7530181" cy="86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17" tIns="92017" rIns="92017" bIns="92017" numCol="1" spcCol="1270" anchor="ctr" anchorCtr="0">
          <a:noAutofit/>
        </a:bodyPr>
        <a:lstStyle/>
        <a:p>
          <a:pPr marL="0" lvl="0" indent="0" algn="l" defTabSz="977900">
            <a:lnSpc>
              <a:spcPct val="100000"/>
            </a:lnSpc>
            <a:spcBef>
              <a:spcPct val="0"/>
            </a:spcBef>
            <a:spcAft>
              <a:spcPct val="35000"/>
            </a:spcAft>
            <a:buNone/>
          </a:pPr>
          <a:r>
            <a:rPr lang="en-US" sz="2200" kern="1200"/>
            <a:t>Business analyst/ system analyst  </a:t>
          </a:r>
        </a:p>
      </dsp:txBody>
      <dsp:txXfrm>
        <a:off x="1004218" y="1088532"/>
        <a:ext cx="7530181" cy="869453"/>
      </dsp:txXfrm>
    </dsp:sp>
    <dsp:sp modelId="{2470E37A-7F19-4485-9794-171DABFF64DC}">
      <dsp:nvSpPr>
        <dsp:cNvPr id="0" name=""/>
        <dsp:cNvSpPr/>
      </dsp:nvSpPr>
      <dsp:spPr>
        <a:xfrm>
          <a:off x="0" y="2175349"/>
          <a:ext cx="8534400" cy="869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52EBE-09F1-4A02-8022-BDA5C56FBC60}">
      <dsp:nvSpPr>
        <dsp:cNvPr id="0" name=""/>
        <dsp:cNvSpPr/>
      </dsp:nvSpPr>
      <dsp:spPr>
        <a:xfrm>
          <a:off x="263009" y="2370976"/>
          <a:ext cx="478199" cy="478199"/>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7CFE9-6F94-4DE6-9759-E758B6B0A98A}">
      <dsp:nvSpPr>
        <dsp:cNvPr id="0" name=""/>
        <dsp:cNvSpPr/>
      </dsp:nvSpPr>
      <dsp:spPr>
        <a:xfrm>
          <a:off x="1004218" y="2175349"/>
          <a:ext cx="7530181" cy="86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17" tIns="92017" rIns="92017" bIns="92017" numCol="1" spcCol="1270" anchor="ctr" anchorCtr="0">
          <a:noAutofit/>
        </a:bodyPr>
        <a:lstStyle/>
        <a:p>
          <a:pPr marL="0" lvl="0" indent="0" algn="l" defTabSz="977900">
            <a:lnSpc>
              <a:spcPct val="100000"/>
            </a:lnSpc>
            <a:spcBef>
              <a:spcPct val="0"/>
            </a:spcBef>
            <a:spcAft>
              <a:spcPct val="35000"/>
            </a:spcAft>
            <a:buNone/>
          </a:pPr>
          <a:r>
            <a:rPr lang="en-US" sz="2200" kern="1200"/>
            <a:t>Program developers</a:t>
          </a:r>
        </a:p>
      </dsp:txBody>
      <dsp:txXfrm>
        <a:off x="1004218" y="2175349"/>
        <a:ext cx="7530181" cy="869453"/>
      </dsp:txXfrm>
    </dsp:sp>
    <dsp:sp modelId="{15D239DC-3311-486D-B5E8-3659B38D15A3}">
      <dsp:nvSpPr>
        <dsp:cNvPr id="0" name=""/>
        <dsp:cNvSpPr/>
      </dsp:nvSpPr>
      <dsp:spPr>
        <a:xfrm>
          <a:off x="0" y="3262166"/>
          <a:ext cx="8534400" cy="869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30173-9A37-4016-8220-C3D6FA4204A1}">
      <dsp:nvSpPr>
        <dsp:cNvPr id="0" name=""/>
        <dsp:cNvSpPr/>
      </dsp:nvSpPr>
      <dsp:spPr>
        <a:xfrm>
          <a:off x="263009" y="3457793"/>
          <a:ext cx="478199" cy="478199"/>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9F77E-5032-46C6-B9AD-AD53EB4BDE13}">
      <dsp:nvSpPr>
        <dsp:cNvPr id="0" name=""/>
        <dsp:cNvSpPr/>
      </dsp:nvSpPr>
      <dsp:spPr>
        <a:xfrm>
          <a:off x="1004218" y="3262166"/>
          <a:ext cx="7530181" cy="86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17" tIns="92017" rIns="92017" bIns="92017" numCol="1" spcCol="1270" anchor="ctr" anchorCtr="0">
          <a:noAutofit/>
        </a:bodyPr>
        <a:lstStyle/>
        <a:p>
          <a:pPr marL="0" lvl="0" indent="0" algn="l" defTabSz="977900">
            <a:lnSpc>
              <a:spcPct val="100000"/>
            </a:lnSpc>
            <a:spcBef>
              <a:spcPct val="0"/>
            </a:spcBef>
            <a:spcAft>
              <a:spcPct val="35000"/>
            </a:spcAft>
            <a:buNone/>
          </a:pPr>
          <a:r>
            <a:rPr lang="en-US" sz="2200" kern="1200"/>
            <a:t>Quality assurance team</a:t>
          </a:r>
        </a:p>
      </dsp:txBody>
      <dsp:txXfrm>
        <a:off x="1004218" y="3262166"/>
        <a:ext cx="7530181" cy="869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50028-EF19-4061-8DD9-5A3DBE2E92D1}">
      <dsp:nvSpPr>
        <dsp:cNvPr id="0" name=""/>
        <dsp:cNvSpPr/>
      </dsp:nvSpPr>
      <dsp:spPr>
        <a:xfrm>
          <a:off x="0" y="2466"/>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1EACF-EDDA-40EB-B124-D7224A9EA3C8}">
      <dsp:nvSpPr>
        <dsp:cNvPr id="0" name=""/>
        <dsp:cNvSpPr/>
      </dsp:nvSpPr>
      <dsp:spPr>
        <a:xfrm>
          <a:off x="378199" y="283772"/>
          <a:ext cx="687635" cy="687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F15F2E-AB72-4A11-8A64-0133238324FA}">
      <dsp:nvSpPr>
        <dsp:cNvPr id="0" name=""/>
        <dsp:cNvSpPr/>
      </dsp:nvSpPr>
      <dsp:spPr>
        <a:xfrm>
          <a:off x="1444033" y="2466"/>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System Analysis and Design (SAD) mainly focuses on the following areas:</a:t>
          </a:r>
        </a:p>
      </dsp:txBody>
      <dsp:txXfrm>
        <a:off x="1444033" y="2466"/>
        <a:ext cx="5796112" cy="1250245"/>
      </dsp:txXfrm>
    </dsp:sp>
    <dsp:sp modelId="{E16AE90A-A636-4BEC-B03B-3B4FA5B7900F}">
      <dsp:nvSpPr>
        <dsp:cNvPr id="0" name=""/>
        <dsp:cNvSpPr/>
      </dsp:nvSpPr>
      <dsp:spPr>
        <a:xfrm>
          <a:off x="0" y="1565273"/>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F083C7-BB2F-43E2-8577-95D44F0EA712}">
      <dsp:nvSpPr>
        <dsp:cNvPr id="0" name=""/>
        <dsp:cNvSpPr/>
      </dsp:nvSpPr>
      <dsp:spPr>
        <a:xfrm>
          <a:off x="378199" y="1846579"/>
          <a:ext cx="687635" cy="687635"/>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CBB13E-60DF-4071-845F-D7E1514A7E73}">
      <dsp:nvSpPr>
        <dsp:cNvPr id="0" name=""/>
        <dsp:cNvSpPr/>
      </dsp:nvSpPr>
      <dsp:spPr>
        <a:xfrm>
          <a:off x="1444033" y="1565273"/>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Systems</a:t>
          </a:r>
        </a:p>
      </dsp:txBody>
      <dsp:txXfrm>
        <a:off x="1444033" y="1565273"/>
        <a:ext cx="5796112" cy="1250245"/>
      </dsp:txXfrm>
    </dsp:sp>
    <dsp:sp modelId="{E7A9934B-9BA1-468C-A4FF-9BCDC26FE820}">
      <dsp:nvSpPr>
        <dsp:cNvPr id="0" name=""/>
        <dsp:cNvSpPr/>
      </dsp:nvSpPr>
      <dsp:spPr>
        <a:xfrm>
          <a:off x="0" y="3128080"/>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8DCBB-1C62-4679-9FD0-EF04FB5D954D}">
      <dsp:nvSpPr>
        <dsp:cNvPr id="0" name=""/>
        <dsp:cNvSpPr/>
      </dsp:nvSpPr>
      <dsp:spPr>
        <a:xfrm>
          <a:off x="378199" y="3409385"/>
          <a:ext cx="687635" cy="687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7D7737-F0D0-4C78-8040-B05A7CB3C800}">
      <dsp:nvSpPr>
        <dsp:cNvPr id="0" name=""/>
        <dsp:cNvSpPr/>
      </dsp:nvSpPr>
      <dsp:spPr>
        <a:xfrm>
          <a:off x="1444033" y="3128080"/>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Processes</a:t>
          </a:r>
        </a:p>
      </dsp:txBody>
      <dsp:txXfrm>
        <a:off x="1444033" y="3128080"/>
        <a:ext cx="5796112" cy="1250245"/>
      </dsp:txXfrm>
    </dsp:sp>
    <dsp:sp modelId="{EDA1DF71-AFDF-4A08-A8CC-37A40205719D}">
      <dsp:nvSpPr>
        <dsp:cNvPr id="0" name=""/>
        <dsp:cNvSpPr/>
      </dsp:nvSpPr>
      <dsp:spPr>
        <a:xfrm>
          <a:off x="0" y="4690887"/>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EC0E2F-7561-4623-9C33-E94DFAEF159D}">
      <dsp:nvSpPr>
        <dsp:cNvPr id="0" name=""/>
        <dsp:cNvSpPr/>
      </dsp:nvSpPr>
      <dsp:spPr>
        <a:xfrm>
          <a:off x="378199" y="4972192"/>
          <a:ext cx="687635" cy="6876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560F39-871A-4A25-8D76-1E9717AC4014}">
      <dsp:nvSpPr>
        <dsp:cNvPr id="0" name=""/>
        <dsp:cNvSpPr/>
      </dsp:nvSpPr>
      <dsp:spPr>
        <a:xfrm>
          <a:off x="1444033" y="4690887"/>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Technology</a:t>
          </a:r>
        </a:p>
      </dsp:txBody>
      <dsp:txXfrm>
        <a:off x="1444033" y="4690887"/>
        <a:ext cx="5796112" cy="1250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8F6F7-E047-42F9-80CB-29F61415A7DB}">
      <dsp:nvSpPr>
        <dsp:cNvPr id="0" name=""/>
        <dsp:cNvSpPr/>
      </dsp:nvSpPr>
      <dsp:spPr>
        <a:xfrm>
          <a:off x="0" y="1521"/>
          <a:ext cx="724014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D1CBC-F7A6-4686-8343-7F3F48A4BAA1}">
      <dsp:nvSpPr>
        <dsp:cNvPr id="0" name=""/>
        <dsp:cNvSpPr/>
      </dsp:nvSpPr>
      <dsp:spPr>
        <a:xfrm>
          <a:off x="0" y="1521"/>
          <a:ext cx="7240147" cy="1476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 word </a:t>
          </a:r>
          <a:r>
            <a:rPr lang="en-US" sz="2800" i="1" kern="1200" dirty="0"/>
            <a:t>System </a:t>
          </a:r>
          <a:r>
            <a:rPr lang="en-US" sz="2800" kern="1200" dirty="0"/>
            <a:t>is derived from Greek word </a:t>
          </a:r>
          <a:r>
            <a:rPr lang="en-US" sz="2800" b="1" i="1" kern="1200" dirty="0"/>
            <a:t>Systema</a:t>
          </a:r>
          <a:r>
            <a:rPr lang="en-US" sz="2800" kern="1200" dirty="0"/>
            <a:t>, which means an organized relationship between any set of components to achieve some common cause or objective.</a:t>
          </a:r>
        </a:p>
      </dsp:txBody>
      <dsp:txXfrm>
        <a:off x="0" y="1521"/>
        <a:ext cx="7240147" cy="1476969"/>
      </dsp:txXfrm>
    </dsp:sp>
    <dsp:sp modelId="{9794725F-8537-4FD0-B875-B4F04C6185DC}">
      <dsp:nvSpPr>
        <dsp:cNvPr id="0" name=""/>
        <dsp:cNvSpPr/>
      </dsp:nvSpPr>
      <dsp:spPr>
        <a:xfrm>
          <a:off x="0" y="1478491"/>
          <a:ext cx="724014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02264-8FFE-47D7-98E9-0D10C284DD10}">
      <dsp:nvSpPr>
        <dsp:cNvPr id="0" name=""/>
        <dsp:cNvSpPr/>
      </dsp:nvSpPr>
      <dsp:spPr>
        <a:xfrm>
          <a:off x="0" y="1478491"/>
          <a:ext cx="7233076" cy="2177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A system is </a:t>
          </a:r>
          <a:r>
            <a:rPr lang="en-US" sz="2800" b="0" i="1" kern="1200" dirty="0"/>
            <a:t>“an orderly grouping of interdependent components linked together based</a:t>
          </a:r>
          <a:r>
            <a:rPr lang="en-US" sz="2800" b="0" kern="1200" dirty="0"/>
            <a:t> </a:t>
          </a:r>
          <a:r>
            <a:rPr lang="en-US" sz="2800" b="0" i="1" kern="1200" dirty="0"/>
            <a:t>on a plan to achieve a specific goal.”</a:t>
          </a:r>
          <a:endParaRPr lang="en-US" sz="2800" b="0" kern="1200" dirty="0"/>
        </a:p>
      </dsp:txBody>
      <dsp:txXfrm>
        <a:off x="0" y="1478491"/>
        <a:ext cx="7233076" cy="21775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E24EE-CA4A-4CA3-82B3-CC6D5752394F}">
      <dsp:nvSpPr>
        <dsp:cNvPr id="0" name=""/>
        <dsp:cNvSpPr/>
      </dsp:nvSpPr>
      <dsp:spPr>
        <a:xfrm>
          <a:off x="0" y="3587277"/>
          <a:ext cx="7240146" cy="23536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1" kern="1200"/>
            <a:t>Interaction: </a:t>
          </a:r>
          <a:r>
            <a:rPr lang="en-US" sz="2600" kern="1200"/>
            <a:t>It is defined by the way the components operate with each other. For example, in an organization, purchasing department must interact with production department and payroll with personnel department.</a:t>
          </a:r>
        </a:p>
      </dsp:txBody>
      <dsp:txXfrm>
        <a:off x="0" y="3587277"/>
        <a:ext cx="7240146" cy="2353642"/>
      </dsp:txXfrm>
    </dsp:sp>
    <dsp:sp modelId="{11C2D30D-E41C-4B69-BA26-B9041587A382}">
      <dsp:nvSpPr>
        <dsp:cNvPr id="0" name=""/>
        <dsp:cNvSpPr/>
      </dsp:nvSpPr>
      <dsp:spPr>
        <a:xfrm rot="10800000">
          <a:off x="0" y="2680"/>
          <a:ext cx="7240146" cy="361990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1" kern="1200"/>
            <a:t>Organization: </a:t>
          </a:r>
          <a:r>
            <a:rPr lang="en-US" sz="2600" kern="1200"/>
            <a:t>This implies structure and order. It is the arrangement of components that helps to achieve predetermined objectives.</a:t>
          </a:r>
        </a:p>
      </dsp:txBody>
      <dsp:txXfrm rot="10800000">
        <a:off x="0" y="2680"/>
        <a:ext cx="7240146" cy="23521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6729D-3EA6-4C48-B9BD-604A973E36B2}">
      <dsp:nvSpPr>
        <dsp:cNvPr id="0" name=""/>
        <dsp:cNvSpPr/>
      </dsp:nvSpPr>
      <dsp:spPr>
        <a:xfrm>
          <a:off x="0" y="0"/>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E67DC-903A-4CB2-A63C-A114F3167FC2}">
      <dsp:nvSpPr>
        <dsp:cNvPr id="0" name=""/>
        <dsp:cNvSpPr/>
      </dsp:nvSpPr>
      <dsp:spPr>
        <a:xfrm>
          <a:off x="0" y="0"/>
          <a:ext cx="7240146" cy="2576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Interdependence: </a:t>
          </a:r>
          <a:r>
            <a:rPr lang="en-US" sz="2800" kern="1200" dirty="0"/>
            <a:t>This</a:t>
          </a:r>
          <a:r>
            <a:rPr lang="en-US" sz="2800" b="1" kern="1200" dirty="0"/>
            <a:t> </a:t>
          </a:r>
          <a:r>
            <a:rPr lang="en-US" sz="2800" kern="1200" dirty="0"/>
            <a:t>means how the components of a system depend on one another. For proper functioning, the components are coordinated and linked together according to a specified plan. The output of one subsystem is the required by other subsystem as input.</a:t>
          </a:r>
        </a:p>
      </dsp:txBody>
      <dsp:txXfrm>
        <a:off x="0" y="0"/>
        <a:ext cx="7240146" cy="2576512"/>
      </dsp:txXfrm>
    </dsp:sp>
    <dsp:sp modelId="{2E919FC1-3B65-4E17-ABCB-5C31D1F2B70E}">
      <dsp:nvSpPr>
        <dsp:cNvPr id="0" name=""/>
        <dsp:cNvSpPr/>
      </dsp:nvSpPr>
      <dsp:spPr>
        <a:xfrm>
          <a:off x="0" y="2576512"/>
          <a:ext cx="724014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4489C-539D-4432-B2CD-92A59446B8BF}">
      <dsp:nvSpPr>
        <dsp:cNvPr id="0" name=""/>
        <dsp:cNvSpPr/>
      </dsp:nvSpPr>
      <dsp:spPr>
        <a:xfrm>
          <a:off x="0" y="2576512"/>
          <a:ext cx="7240146" cy="2576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t>Integration</a:t>
          </a:r>
          <a:r>
            <a:rPr lang="en-US" sz="2800" b="1" kern="1200" dirty="0"/>
            <a:t>: </a:t>
          </a:r>
          <a:r>
            <a:rPr lang="en-US" sz="2800" kern="1200" dirty="0"/>
            <a:t>This is concerned with how a system component are connected. It means that the parts of the system work together within the system even if each part performs a unique function.</a:t>
          </a:r>
        </a:p>
      </dsp:txBody>
      <dsp:txXfrm>
        <a:off x="0" y="2576512"/>
        <a:ext cx="7240146" cy="25765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A2390-1CDF-4802-B710-3D68DE13192A}">
      <dsp:nvSpPr>
        <dsp:cNvPr id="0" name=""/>
        <dsp:cNvSpPr/>
      </dsp:nvSpPr>
      <dsp:spPr>
        <a:xfrm>
          <a:off x="0" y="725"/>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57A750-6AAB-4247-BEB0-6A98B6E0A1A9}">
      <dsp:nvSpPr>
        <dsp:cNvPr id="0" name=""/>
        <dsp:cNvSpPr/>
      </dsp:nvSpPr>
      <dsp:spPr>
        <a:xfrm>
          <a:off x="0" y="72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Project Sponsors play a critical role in all projects. Project sponsors have the bandwidth to take on the Project Sponsor role, their day job and no other project role, therefore Project Sponsors are not Project Managers, Scrum Masters or Product Owners.</a:t>
          </a:r>
        </a:p>
      </dsp:txBody>
      <dsp:txXfrm>
        <a:off x="0" y="725"/>
        <a:ext cx="7240146" cy="1188429"/>
      </dsp:txXfrm>
    </dsp:sp>
    <dsp:sp modelId="{78D562CF-9371-429F-AEBA-47140876FF8B}">
      <dsp:nvSpPr>
        <dsp:cNvPr id="0" name=""/>
        <dsp:cNvSpPr/>
      </dsp:nvSpPr>
      <dsp:spPr>
        <a:xfrm>
          <a:off x="0" y="1189155"/>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364C5F-F344-4A2C-BD16-614886E5221F}">
      <dsp:nvSpPr>
        <dsp:cNvPr id="0" name=""/>
        <dsp:cNvSpPr/>
      </dsp:nvSpPr>
      <dsp:spPr>
        <a:xfrm>
          <a:off x="0" y="118915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Project Sponsor is </a:t>
          </a:r>
          <a:r>
            <a:rPr lang="en-US" sz="1700" b="1" kern="1200"/>
            <a:t>the person or group that provides direction and resources</a:t>
          </a:r>
          <a:r>
            <a:rPr lang="en-US" sz="1700" kern="1200"/>
            <a:t>, including financial resources for the software project. The Project Sponsor works with the project management team, aiding with wider project matters such as scope clarification, progress, monitoring, and influencing others in order to benefit the software project.</a:t>
          </a:r>
        </a:p>
      </dsp:txBody>
      <dsp:txXfrm>
        <a:off x="0" y="1189155"/>
        <a:ext cx="7240146" cy="1188429"/>
      </dsp:txXfrm>
    </dsp:sp>
    <dsp:sp modelId="{B898CBE0-342F-406B-8449-8C2766C0CEEA}">
      <dsp:nvSpPr>
        <dsp:cNvPr id="0" name=""/>
        <dsp:cNvSpPr/>
      </dsp:nvSpPr>
      <dsp:spPr>
        <a:xfrm>
          <a:off x="0" y="2377585"/>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ED2120-6139-4969-B71B-0C99996F9061}">
      <dsp:nvSpPr>
        <dsp:cNvPr id="0" name=""/>
        <dsp:cNvSpPr/>
      </dsp:nvSpPr>
      <dsp:spPr>
        <a:xfrm>
          <a:off x="0" y="237758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Project Sponsor leads the project through the software supplier selection process until it is formally authorised. For issues that are beyond the control of the Product Owner, the Project Sponsor serves as an escalation path.</a:t>
          </a:r>
        </a:p>
      </dsp:txBody>
      <dsp:txXfrm>
        <a:off x="0" y="2377585"/>
        <a:ext cx="7240146" cy="1188429"/>
      </dsp:txXfrm>
    </dsp:sp>
    <dsp:sp modelId="{440C4C79-D7D7-4597-9D1C-AC7FACA56D79}">
      <dsp:nvSpPr>
        <dsp:cNvPr id="0" name=""/>
        <dsp:cNvSpPr/>
      </dsp:nvSpPr>
      <dsp:spPr>
        <a:xfrm>
          <a:off x="0" y="3566014"/>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EDB2E-A75A-4402-8C05-96EA821CF1BE}">
      <dsp:nvSpPr>
        <dsp:cNvPr id="0" name=""/>
        <dsp:cNvSpPr/>
      </dsp:nvSpPr>
      <dsp:spPr>
        <a:xfrm>
          <a:off x="0" y="3566014"/>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Project Sponsor may also be involved in other important issues such as authorising changes in scope, phase-end reviews, and go/no-go decisions when the stakes of the project are particularly high.</a:t>
          </a:r>
        </a:p>
      </dsp:txBody>
      <dsp:txXfrm>
        <a:off x="0" y="3566014"/>
        <a:ext cx="7240146" cy="1188429"/>
      </dsp:txXfrm>
    </dsp:sp>
    <dsp:sp modelId="{2B0E6CE1-29ED-4B60-8CC4-B2EA5E06EA88}">
      <dsp:nvSpPr>
        <dsp:cNvPr id="0" name=""/>
        <dsp:cNvSpPr/>
      </dsp:nvSpPr>
      <dsp:spPr>
        <a:xfrm>
          <a:off x="0" y="4754444"/>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06CF1-623F-43A8-9290-93458C339238}">
      <dsp:nvSpPr>
        <dsp:cNvPr id="0" name=""/>
        <dsp:cNvSpPr/>
      </dsp:nvSpPr>
      <dsp:spPr>
        <a:xfrm>
          <a:off x="0" y="4754444"/>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Typically sponsors of projects tend to be senior management or director level executives.</a:t>
          </a:r>
        </a:p>
      </dsp:txBody>
      <dsp:txXfrm>
        <a:off x="0" y="4754444"/>
        <a:ext cx="7240146" cy="11884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0AB42-296A-496A-916D-DACB9A5491E9}">
      <dsp:nvSpPr>
        <dsp:cNvPr id="0" name=""/>
        <dsp:cNvSpPr/>
      </dsp:nvSpPr>
      <dsp:spPr>
        <a:xfrm>
          <a:off x="0" y="2583"/>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B560C-BDF6-4936-8415-9A6349698CF3}">
      <dsp:nvSpPr>
        <dsp:cNvPr id="0" name=""/>
        <dsp:cNvSpPr/>
      </dsp:nvSpPr>
      <dsp:spPr>
        <a:xfrm>
          <a:off x="0" y="2583"/>
          <a:ext cx="7240146" cy="1701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The Software Developers (front-end and back-end) are responsible for using the technical requirements from the Technical Lead to create cost and timeline estimates</a:t>
          </a:r>
          <a:r>
            <a:rPr lang="en-US" sz="2800" kern="1200" dirty="0"/>
            <a:t>.</a:t>
          </a:r>
        </a:p>
      </dsp:txBody>
      <dsp:txXfrm>
        <a:off x="0" y="2583"/>
        <a:ext cx="7240146" cy="1701382"/>
      </dsp:txXfrm>
    </dsp:sp>
    <dsp:sp modelId="{AC63AE02-6A38-484D-85AA-7B3A65C750D8}">
      <dsp:nvSpPr>
        <dsp:cNvPr id="0" name=""/>
        <dsp:cNvSpPr/>
      </dsp:nvSpPr>
      <dsp:spPr>
        <a:xfrm>
          <a:off x="0" y="1703965"/>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EBE7D-875D-4D4B-97AD-7B8A2D266F32}">
      <dsp:nvSpPr>
        <dsp:cNvPr id="0" name=""/>
        <dsp:cNvSpPr/>
      </dsp:nvSpPr>
      <dsp:spPr>
        <a:xfrm>
          <a:off x="0" y="1703965"/>
          <a:ext cx="7240146" cy="157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 Software Developers are also responsible for building the deliverables and communicating the status of the software project to the Technical Lead or Project Manager.</a:t>
          </a:r>
        </a:p>
      </dsp:txBody>
      <dsp:txXfrm>
        <a:off x="0" y="1703965"/>
        <a:ext cx="7240146" cy="1574320"/>
      </dsp:txXfrm>
    </dsp:sp>
    <dsp:sp modelId="{5092FCE2-EFBF-4391-87CF-BFD53D6C6382}">
      <dsp:nvSpPr>
        <dsp:cNvPr id="0" name=""/>
        <dsp:cNvSpPr/>
      </dsp:nvSpPr>
      <dsp:spPr>
        <a:xfrm>
          <a:off x="0" y="3278285"/>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E7158F-1022-468C-999C-BFA2F39438F4}">
      <dsp:nvSpPr>
        <dsp:cNvPr id="0" name=""/>
        <dsp:cNvSpPr/>
      </dsp:nvSpPr>
      <dsp:spPr>
        <a:xfrm>
          <a:off x="0" y="3278285"/>
          <a:ext cx="7240146" cy="2272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It is critical that the other team members effectively communicate the technical requirements to the Software Developers to reduce project risk and provide the software project with the greatest chance of success.</a:t>
          </a:r>
        </a:p>
      </dsp:txBody>
      <dsp:txXfrm>
        <a:off x="0" y="3278285"/>
        <a:ext cx="7240146" cy="22722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6FE17-EE5D-4709-989B-B7A100E91D26}">
      <dsp:nvSpPr>
        <dsp:cNvPr id="0" name=""/>
        <dsp:cNvSpPr/>
      </dsp:nvSpPr>
      <dsp:spPr>
        <a:xfrm>
          <a:off x="0" y="0"/>
          <a:ext cx="63203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120E89D-C040-4E34-9896-B5E3520D99B7}">
      <dsp:nvSpPr>
        <dsp:cNvPr id="0" name=""/>
        <dsp:cNvSpPr/>
      </dsp:nvSpPr>
      <dsp:spPr>
        <a:xfrm>
          <a:off x="0" y="0"/>
          <a:ext cx="6320373" cy="1340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Brings together  stakeholders to help determine scope, objective of the program and establish channel of communication</a:t>
          </a:r>
        </a:p>
      </dsp:txBody>
      <dsp:txXfrm>
        <a:off x="0" y="0"/>
        <a:ext cx="6320373" cy="1340497"/>
      </dsp:txXfrm>
    </dsp:sp>
    <dsp:sp modelId="{283976BD-B4CE-47B2-B4BD-F4528AD9CEDC}">
      <dsp:nvSpPr>
        <dsp:cNvPr id="0" name=""/>
        <dsp:cNvSpPr/>
      </dsp:nvSpPr>
      <dsp:spPr>
        <a:xfrm>
          <a:off x="0" y="1340497"/>
          <a:ext cx="63203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19F7D34-2508-4990-82AF-D605EDEEB59A}">
      <dsp:nvSpPr>
        <dsp:cNvPr id="0" name=""/>
        <dsp:cNvSpPr/>
      </dsp:nvSpPr>
      <dsp:spPr>
        <a:xfrm>
          <a:off x="0" y="1340497"/>
          <a:ext cx="6320373" cy="1340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Knowledgeable of the business and has the ability to understand and clearly communicate expectations</a:t>
          </a:r>
        </a:p>
      </dsp:txBody>
      <dsp:txXfrm>
        <a:off x="0" y="1340497"/>
        <a:ext cx="6320373" cy="1340497"/>
      </dsp:txXfrm>
    </dsp:sp>
    <dsp:sp modelId="{0C9EF9A8-4E23-4C91-9050-7F7B32D92AC9}">
      <dsp:nvSpPr>
        <dsp:cNvPr id="0" name=""/>
        <dsp:cNvSpPr/>
      </dsp:nvSpPr>
      <dsp:spPr>
        <a:xfrm>
          <a:off x="0" y="2680995"/>
          <a:ext cx="63203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126D6AC-27E8-4577-AA9A-0E6D55476B04}">
      <dsp:nvSpPr>
        <dsp:cNvPr id="0" name=""/>
        <dsp:cNvSpPr/>
      </dsp:nvSpPr>
      <dsp:spPr>
        <a:xfrm>
          <a:off x="0" y="2680995"/>
          <a:ext cx="6320373" cy="1340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Must be analytical  and able to assess and validate business users needs and maintain a flow within a given budget</a:t>
          </a:r>
        </a:p>
      </dsp:txBody>
      <dsp:txXfrm>
        <a:off x="0" y="2680995"/>
        <a:ext cx="6320373" cy="1340497"/>
      </dsp:txXfrm>
    </dsp:sp>
    <dsp:sp modelId="{4CA362A9-CE18-4897-A283-7FFFD6FD5AD8}">
      <dsp:nvSpPr>
        <dsp:cNvPr id="0" name=""/>
        <dsp:cNvSpPr/>
      </dsp:nvSpPr>
      <dsp:spPr>
        <a:xfrm>
          <a:off x="0" y="4021493"/>
          <a:ext cx="63203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AC1312B-DB09-4EB9-8EA3-C77FA85886A6}">
      <dsp:nvSpPr>
        <dsp:cNvPr id="0" name=""/>
        <dsp:cNvSpPr/>
      </dsp:nvSpPr>
      <dsp:spPr>
        <a:xfrm>
          <a:off x="0" y="4021493"/>
          <a:ext cx="6320373" cy="1340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Must be good in handling changes and relay them accurately</a:t>
          </a:r>
        </a:p>
      </dsp:txBody>
      <dsp:txXfrm>
        <a:off x="0" y="4021493"/>
        <a:ext cx="6320373" cy="134049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28666-BEDD-441E-9C8D-458106DE0001}"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7A53E-5EB9-403E-9905-1FD72E8E7A25}" type="slidenum">
              <a:rPr lang="en-US" smtClean="0"/>
              <a:t>‹#›</a:t>
            </a:fld>
            <a:endParaRPr lang="en-US"/>
          </a:p>
        </p:txBody>
      </p:sp>
    </p:spTree>
    <p:extLst>
      <p:ext uri="{BB962C8B-B14F-4D97-AF65-F5344CB8AC3E}">
        <p14:creationId xmlns:p14="http://schemas.microsoft.com/office/powerpoint/2010/main" val="282086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bb6d982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dbb6d9823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b="1">
                <a:solidFill>
                  <a:schemeClr val="dk1"/>
                </a:solidFill>
              </a:rPr>
              <a:t>Instructor </a:t>
            </a:r>
            <a:r>
              <a:rPr lang="en">
                <a:solidFill>
                  <a:schemeClr val="dk1"/>
                </a:solidFill>
              </a:rPr>
              <a:t>makes TAs Co-Hosts.</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Instructor </a:t>
            </a:r>
            <a:r>
              <a:rPr lang="en">
                <a:solidFill>
                  <a:schemeClr val="dk1"/>
                </a:solidFill>
              </a:rPr>
              <a:t>begins recording the meeting to local computer. </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Instructor </a:t>
            </a:r>
            <a:r>
              <a:rPr lang="en">
                <a:solidFill>
                  <a:schemeClr val="dk1"/>
                </a:solidFill>
              </a:rPr>
              <a:t>screen shares this slide while playing upbeat music in background until song ends. </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TA(s) </a:t>
            </a:r>
            <a:r>
              <a:rPr lang="en">
                <a:solidFill>
                  <a:schemeClr val="dk1"/>
                </a:solidFill>
              </a:rPr>
              <a:t>admit students from the Waiting Room and reply to students in the Chat. </a:t>
            </a:r>
            <a:endParaRPr/>
          </a:p>
        </p:txBody>
      </p:sp>
    </p:spTree>
    <p:extLst>
      <p:ext uri="{BB962C8B-B14F-4D97-AF65-F5344CB8AC3E}">
        <p14:creationId xmlns:p14="http://schemas.microsoft.com/office/powerpoint/2010/main" val="31662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8c2bac446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78c2bac446_0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b="1">
                <a:solidFill>
                  <a:schemeClr val="dk1"/>
                </a:solidFill>
              </a:rPr>
              <a:t>Instructor</a:t>
            </a:r>
            <a:r>
              <a:rPr lang="en" b="1"/>
              <a:t> </a:t>
            </a:r>
            <a:r>
              <a:rPr lang="en"/>
              <a:t>kicks it off!</a:t>
            </a:r>
            <a:endParaRPr/>
          </a:p>
        </p:txBody>
      </p:sp>
    </p:spTree>
    <p:extLst>
      <p:ext uri="{BB962C8B-B14F-4D97-AF65-F5344CB8AC3E}">
        <p14:creationId xmlns:p14="http://schemas.microsoft.com/office/powerpoint/2010/main" val="253798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October 20,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4441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October 20,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4211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October 20,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33965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lide" type="tx">
  <p:cSld name="Content Slide">
    <p:spTree>
      <p:nvGrpSpPr>
        <p:cNvPr id="1" name="Shape 62"/>
        <p:cNvGrpSpPr/>
        <p:nvPr/>
      </p:nvGrpSpPr>
      <p:grpSpPr>
        <a:xfrm>
          <a:off x="0" y="0"/>
          <a:ext cx="0" cy="0"/>
          <a:chOff x="0" y="0"/>
          <a:chExt cx="0" cy="0"/>
        </a:xfrm>
      </p:grpSpPr>
      <p:sp>
        <p:nvSpPr>
          <p:cNvPr id="63" name="Google Shape;63;p15"/>
          <p:cNvSpPr txBox="1">
            <a:spLocks noGrp="1"/>
          </p:cNvSpPr>
          <p:nvPr>
            <p:ph type="body" idx="1"/>
          </p:nvPr>
        </p:nvSpPr>
        <p:spPr>
          <a:xfrm>
            <a:off x="415600" y="1351017"/>
            <a:ext cx="11360800" cy="4555200"/>
          </a:xfrm>
          <a:prstGeom prst="rect">
            <a:avLst/>
          </a:prstGeom>
          <a:noFill/>
          <a:ln>
            <a:noFill/>
          </a:ln>
        </p:spPr>
        <p:txBody>
          <a:bodyPr spcFirstLastPara="1" wrap="square" lIns="91425" tIns="91425" rIns="91425" bIns="91425" anchor="t" anchorCtr="0">
            <a:noAutofit/>
          </a:bodyPr>
          <a:lstStyle>
            <a:lvl1pPr marL="609585" lvl="0" indent="-457189" algn="l" rtl="0">
              <a:lnSpc>
                <a:spcPct val="115000"/>
              </a:lnSpc>
              <a:spcBef>
                <a:spcPts val="0"/>
              </a:spcBef>
              <a:spcAft>
                <a:spcPts val="0"/>
              </a:spcAft>
              <a:buClr>
                <a:srgbClr val="000000"/>
              </a:buClr>
              <a:buSzPts val="1800"/>
              <a:buChar char="●"/>
              <a:defRPr>
                <a:solidFill>
                  <a:srgbClr val="000000"/>
                </a:solidFill>
              </a:defRPr>
            </a:lvl1pPr>
            <a:lvl2pPr marL="1219170" lvl="1" indent="-423323" algn="l" rtl="0">
              <a:lnSpc>
                <a:spcPct val="115000"/>
              </a:lnSpc>
              <a:spcBef>
                <a:spcPts val="2133"/>
              </a:spcBef>
              <a:spcAft>
                <a:spcPts val="0"/>
              </a:spcAft>
              <a:buClr>
                <a:srgbClr val="000000"/>
              </a:buClr>
              <a:buSzPts val="1400"/>
              <a:buChar char="○"/>
              <a:defRPr>
                <a:solidFill>
                  <a:srgbClr val="000000"/>
                </a:solidFill>
              </a:defRPr>
            </a:lvl2pPr>
            <a:lvl3pPr marL="1828754" lvl="2" indent="-423323" algn="l" rtl="0">
              <a:lnSpc>
                <a:spcPct val="115000"/>
              </a:lnSpc>
              <a:spcBef>
                <a:spcPts val="2133"/>
              </a:spcBef>
              <a:spcAft>
                <a:spcPts val="0"/>
              </a:spcAft>
              <a:buClr>
                <a:srgbClr val="000000"/>
              </a:buClr>
              <a:buSzPts val="1400"/>
              <a:buChar char="■"/>
              <a:defRPr>
                <a:solidFill>
                  <a:srgbClr val="000000"/>
                </a:solidFill>
              </a:defRPr>
            </a:lvl3pPr>
            <a:lvl4pPr marL="2438339" lvl="3" indent="-423323" algn="l" rtl="0">
              <a:lnSpc>
                <a:spcPct val="115000"/>
              </a:lnSpc>
              <a:spcBef>
                <a:spcPts val="2133"/>
              </a:spcBef>
              <a:spcAft>
                <a:spcPts val="0"/>
              </a:spcAft>
              <a:buClr>
                <a:srgbClr val="000000"/>
              </a:buClr>
              <a:buSzPts val="1400"/>
              <a:buChar char="●"/>
              <a:defRPr>
                <a:solidFill>
                  <a:srgbClr val="000000"/>
                </a:solidFill>
              </a:defRPr>
            </a:lvl4pPr>
            <a:lvl5pPr marL="3047924" lvl="4" indent="-423323" algn="l" rtl="0">
              <a:lnSpc>
                <a:spcPct val="115000"/>
              </a:lnSpc>
              <a:spcBef>
                <a:spcPts val="2133"/>
              </a:spcBef>
              <a:spcAft>
                <a:spcPts val="0"/>
              </a:spcAft>
              <a:buClr>
                <a:srgbClr val="000000"/>
              </a:buClr>
              <a:buSzPts val="1400"/>
              <a:buChar char="○"/>
              <a:defRPr>
                <a:solidFill>
                  <a:srgbClr val="000000"/>
                </a:solidFill>
              </a:defRPr>
            </a:lvl5pPr>
            <a:lvl6pPr marL="3657509" lvl="5" indent="-423323" algn="l" rtl="0">
              <a:lnSpc>
                <a:spcPct val="115000"/>
              </a:lnSpc>
              <a:spcBef>
                <a:spcPts val="2133"/>
              </a:spcBef>
              <a:spcAft>
                <a:spcPts val="0"/>
              </a:spcAft>
              <a:buClr>
                <a:srgbClr val="000000"/>
              </a:buClr>
              <a:buSzPts val="1400"/>
              <a:buChar char="■"/>
              <a:defRPr>
                <a:solidFill>
                  <a:srgbClr val="000000"/>
                </a:solidFill>
              </a:defRPr>
            </a:lvl6pPr>
            <a:lvl7pPr marL="4267093" lvl="6" indent="-423323" algn="l" rtl="0">
              <a:lnSpc>
                <a:spcPct val="115000"/>
              </a:lnSpc>
              <a:spcBef>
                <a:spcPts val="2133"/>
              </a:spcBef>
              <a:spcAft>
                <a:spcPts val="0"/>
              </a:spcAft>
              <a:buClr>
                <a:srgbClr val="000000"/>
              </a:buClr>
              <a:buSzPts val="1400"/>
              <a:buChar char="●"/>
              <a:defRPr>
                <a:solidFill>
                  <a:srgbClr val="000000"/>
                </a:solidFill>
              </a:defRPr>
            </a:lvl7pPr>
            <a:lvl8pPr marL="4876678" lvl="7" indent="-423323" algn="l" rtl="0">
              <a:lnSpc>
                <a:spcPct val="115000"/>
              </a:lnSpc>
              <a:spcBef>
                <a:spcPts val="2133"/>
              </a:spcBef>
              <a:spcAft>
                <a:spcPts val="0"/>
              </a:spcAft>
              <a:buClr>
                <a:srgbClr val="000000"/>
              </a:buClr>
              <a:buSzPts val="1400"/>
              <a:buChar char="○"/>
              <a:defRPr>
                <a:solidFill>
                  <a:srgbClr val="000000"/>
                </a:solidFill>
              </a:defRPr>
            </a:lvl8pPr>
            <a:lvl9pPr marL="5486263" lvl="8" indent="-423323" algn="l" rtl="0">
              <a:lnSpc>
                <a:spcPct val="115000"/>
              </a:lnSpc>
              <a:spcBef>
                <a:spcPts val="2133"/>
              </a:spcBef>
              <a:spcAft>
                <a:spcPts val="2133"/>
              </a:spcAft>
              <a:buClr>
                <a:srgbClr val="000000"/>
              </a:buClr>
              <a:buSzPts val="1400"/>
              <a:buChar char="■"/>
              <a:defRPr>
                <a:solidFill>
                  <a:srgbClr val="000000"/>
                </a:solidFill>
              </a:defRPr>
            </a:lvl9pPr>
          </a:lstStyle>
          <a:p>
            <a:endParaRPr/>
          </a:p>
        </p:txBody>
      </p:sp>
      <p:sp>
        <p:nvSpPr>
          <p:cNvPr id="64" name="Google Shape;64;p15"/>
          <p:cNvSpPr txBox="1">
            <a:spLocks noGrp="1"/>
          </p:cNvSpPr>
          <p:nvPr>
            <p:ph type="sldNum" idx="12"/>
          </p:nvPr>
        </p:nvSpPr>
        <p:spPr>
          <a:xfrm>
            <a:off x="11296611" y="621762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Arial Narrow"/>
                <a:ea typeface="Arial Narrow"/>
                <a:cs typeface="Arial Narrow"/>
                <a:sym typeface="Arial Narrow"/>
              </a:defRPr>
            </a:lvl1pPr>
            <a:lvl2pPr marL="0" marR="0" lvl="1" indent="0" algn="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Arial Narrow"/>
                <a:ea typeface="Arial Narrow"/>
                <a:cs typeface="Arial Narrow"/>
                <a:sym typeface="Arial Narrow"/>
              </a:defRPr>
            </a:lvl2pPr>
            <a:lvl3pPr marL="0" marR="0" lvl="2" indent="0" algn="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Arial Narrow"/>
                <a:ea typeface="Arial Narrow"/>
                <a:cs typeface="Arial Narrow"/>
                <a:sym typeface="Arial Narrow"/>
              </a:defRPr>
            </a:lvl3pPr>
            <a:lvl4pPr marL="0" marR="0" lvl="3" indent="0" algn="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Arial Narrow"/>
                <a:ea typeface="Arial Narrow"/>
                <a:cs typeface="Arial Narrow"/>
                <a:sym typeface="Arial Narrow"/>
              </a:defRPr>
            </a:lvl4pPr>
            <a:lvl5pPr marL="0" marR="0" lvl="4" indent="0" algn="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Arial Narrow"/>
                <a:ea typeface="Arial Narrow"/>
                <a:cs typeface="Arial Narrow"/>
                <a:sym typeface="Arial Narrow"/>
              </a:defRPr>
            </a:lvl5pPr>
            <a:lvl6pPr marL="0" marR="0" lvl="5" indent="0" algn="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Arial Narrow"/>
                <a:ea typeface="Arial Narrow"/>
                <a:cs typeface="Arial Narrow"/>
                <a:sym typeface="Arial Narrow"/>
              </a:defRPr>
            </a:lvl6pPr>
            <a:lvl7pPr marL="0" marR="0" lvl="6" indent="0" algn="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Arial Narrow"/>
                <a:ea typeface="Arial Narrow"/>
                <a:cs typeface="Arial Narrow"/>
                <a:sym typeface="Arial Narrow"/>
              </a:defRPr>
            </a:lvl7pPr>
            <a:lvl8pPr marL="0" marR="0" lvl="7" indent="0" algn="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Arial Narrow"/>
                <a:ea typeface="Arial Narrow"/>
                <a:cs typeface="Arial Narrow"/>
                <a:sym typeface="Arial Narrow"/>
              </a:defRPr>
            </a:lvl8pPr>
            <a:lvl9pPr marL="0" marR="0" lvl="8" indent="0" algn="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Arial Narrow"/>
                <a:ea typeface="Arial Narrow"/>
                <a:cs typeface="Arial Narrow"/>
                <a:sym typeface="Arial Narrow"/>
              </a:defRPr>
            </a:lvl9pPr>
          </a:lstStyle>
          <a:p>
            <a:fld id="{00000000-1234-1234-1234-123412341234}" type="slidenum">
              <a:rPr lang="en" smtClean="0"/>
              <a:pPr/>
              <a:t>‹#›</a:t>
            </a:fld>
            <a:endParaRPr lang="en"/>
          </a:p>
        </p:txBody>
      </p:sp>
      <p:sp>
        <p:nvSpPr>
          <p:cNvPr id="65" name="Google Shape;65;p15"/>
          <p:cNvSpPr/>
          <p:nvPr/>
        </p:nvSpPr>
        <p:spPr>
          <a:xfrm>
            <a:off x="233" y="-15600"/>
            <a:ext cx="12192000" cy="1055200"/>
          </a:xfrm>
          <a:prstGeom prst="rect">
            <a:avLst/>
          </a:prstGeom>
          <a:solidFill>
            <a:srgbClr val="00AD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cxnSp>
        <p:nvCxnSpPr>
          <p:cNvPr id="66" name="Google Shape;66;p15"/>
          <p:cNvCxnSpPr/>
          <p:nvPr/>
        </p:nvCxnSpPr>
        <p:spPr>
          <a:xfrm>
            <a:off x="5084064" y="6480031"/>
            <a:ext cx="2036000" cy="0"/>
          </a:xfrm>
          <a:prstGeom prst="straightConnector1">
            <a:avLst/>
          </a:prstGeom>
          <a:noFill/>
          <a:ln w="9525" cap="flat" cmpd="sng">
            <a:solidFill>
              <a:srgbClr val="000000"/>
            </a:solidFill>
            <a:prstDash val="solid"/>
            <a:round/>
            <a:headEnd type="none" w="sm" len="sm"/>
            <a:tailEnd type="none" w="sm" len="sm"/>
          </a:ln>
        </p:spPr>
      </p:cxnSp>
      <p:sp>
        <p:nvSpPr>
          <p:cNvPr id="67" name="Google Shape;67;p15"/>
          <p:cNvSpPr/>
          <p:nvPr/>
        </p:nvSpPr>
        <p:spPr>
          <a:xfrm>
            <a:off x="4451099" y="6537223"/>
            <a:ext cx="3434800" cy="205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333" b="0" i="0" u="none" strike="noStrike" cap="none">
                <a:solidFill>
                  <a:srgbClr val="000000"/>
                </a:solidFill>
                <a:latin typeface="Arial"/>
                <a:ea typeface="Arial"/>
                <a:cs typeface="Arial"/>
                <a:sym typeface="Arial"/>
              </a:rPr>
              <a:t>© 2020 Generation: You Employed, Inc.</a:t>
            </a:r>
            <a:endParaRPr sz="1333" b="0" i="0" u="none" strike="noStrike" cap="none">
              <a:solidFill>
                <a:srgbClr val="000000"/>
              </a:solidFill>
              <a:latin typeface="Arial"/>
              <a:ea typeface="Arial"/>
              <a:cs typeface="Arial"/>
              <a:sym typeface="Arial"/>
            </a:endParaRPr>
          </a:p>
        </p:txBody>
      </p:sp>
      <p:sp>
        <p:nvSpPr>
          <p:cNvPr id="68" name="Google Shape;68;p15"/>
          <p:cNvSpPr txBox="1">
            <a:spLocks noGrp="1"/>
          </p:cNvSpPr>
          <p:nvPr>
            <p:ph type="title"/>
          </p:nvPr>
        </p:nvSpPr>
        <p:spPr>
          <a:xfrm>
            <a:off x="415600" y="130200"/>
            <a:ext cx="113608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3200"/>
              <a:buFont typeface="Arial Narrow"/>
              <a:buNone/>
              <a:defRPr sz="4267" b="1">
                <a:solidFill>
                  <a:srgbClr val="FFFFFF"/>
                </a:solidFill>
                <a:latin typeface="Arial Narrow"/>
                <a:ea typeface="Arial Narrow"/>
                <a:cs typeface="Arial Narrow"/>
                <a:sym typeface="Arial Narrow"/>
              </a:defRPr>
            </a:lvl1pPr>
            <a:lvl2pPr lvl="1" algn="l" rtl="0">
              <a:lnSpc>
                <a:spcPct val="100000"/>
              </a:lnSpc>
              <a:spcBef>
                <a:spcPts val="0"/>
              </a:spcBef>
              <a:spcAft>
                <a:spcPts val="0"/>
              </a:spcAft>
              <a:buClr>
                <a:srgbClr val="FFFFFF"/>
              </a:buClr>
              <a:buSzPts val="3200"/>
              <a:buFont typeface="Arial Narrow"/>
              <a:buNone/>
              <a:defRPr sz="4267" b="1">
                <a:solidFill>
                  <a:srgbClr val="FFFFFF"/>
                </a:solidFill>
                <a:latin typeface="Arial Narrow"/>
                <a:ea typeface="Arial Narrow"/>
                <a:cs typeface="Arial Narrow"/>
                <a:sym typeface="Arial Narrow"/>
              </a:defRPr>
            </a:lvl2pPr>
            <a:lvl3pPr lvl="2" algn="l" rtl="0">
              <a:lnSpc>
                <a:spcPct val="100000"/>
              </a:lnSpc>
              <a:spcBef>
                <a:spcPts val="0"/>
              </a:spcBef>
              <a:spcAft>
                <a:spcPts val="0"/>
              </a:spcAft>
              <a:buClr>
                <a:srgbClr val="FFFFFF"/>
              </a:buClr>
              <a:buSzPts val="3200"/>
              <a:buFont typeface="Arial Narrow"/>
              <a:buNone/>
              <a:defRPr sz="4267" b="1">
                <a:solidFill>
                  <a:srgbClr val="FFFFFF"/>
                </a:solidFill>
                <a:latin typeface="Arial Narrow"/>
                <a:ea typeface="Arial Narrow"/>
                <a:cs typeface="Arial Narrow"/>
                <a:sym typeface="Arial Narrow"/>
              </a:defRPr>
            </a:lvl3pPr>
            <a:lvl4pPr lvl="3" algn="l" rtl="0">
              <a:lnSpc>
                <a:spcPct val="100000"/>
              </a:lnSpc>
              <a:spcBef>
                <a:spcPts val="0"/>
              </a:spcBef>
              <a:spcAft>
                <a:spcPts val="0"/>
              </a:spcAft>
              <a:buClr>
                <a:srgbClr val="FFFFFF"/>
              </a:buClr>
              <a:buSzPts val="3200"/>
              <a:buFont typeface="Arial Narrow"/>
              <a:buNone/>
              <a:defRPr sz="4267" b="1">
                <a:solidFill>
                  <a:srgbClr val="FFFFFF"/>
                </a:solidFill>
                <a:latin typeface="Arial Narrow"/>
                <a:ea typeface="Arial Narrow"/>
                <a:cs typeface="Arial Narrow"/>
                <a:sym typeface="Arial Narrow"/>
              </a:defRPr>
            </a:lvl4pPr>
            <a:lvl5pPr lvl="4" algn="l" rtl="0">
              <a:lnSpc>
                <a:spcPct val="100000"/>
              </a:lnSpc>
              <a:spcBef>
                <a:spcPts val="0"/>
              </a:spcBef>
              <a:spcAft>
                <a:spcPts val="0"/>
              </a:spcAft>
              <a:buClr>
                <a:srgbClr val="FFFFFF"/>
              </a:buClr>
              <a:buSzPts val="3200"/>
              <a:buFont typeface="Arial Narrow"/>
              <a:buNone/>
              <a:defRPr sz="4267" b="1">
                <a:solidFill>
                  <a:srgbClr val="FFFFFF"/>
                </a:solidFill>
                <a:latin typeface="Arial Narrow"/>
                <a:ea typeface="Arial Narrow"/>
                <a:cs typeface="Arial Narrow"/>
                <a:sym typeface="Arial Narrow"/>
              </a:defRPr>
            </a:lvl5pPr>
            <a:lvl6pPr lvl="5" algn="l" rtl="0">
              <a:lnSpc>
                <a:spcPct val="100000"/>
              </a:lnSpc>
              <a:spcBef>
                <a:spcPts val="0"/>
              </a:spcBef>
              <a:spcAft>
                <a:spcPts val="0"/>
              </a:spcAft>
              <a:buClr>
                <a:srgbClr val="FFFFFF"/>
              </a:buClr>
              <a:buSzPts val="3200"/>
              <a:buFont typeface="Arial Narrow"/>
              <a:buNone/>
              <a:defRPr sz="4267" b="1">
                <a:solidFill>
                  <a:srgbClr val="FFFFFF"/>
                </a:solidFill>
                <a:latin typeface="Arial Narrow"/>
                <a:ea typeface="Arial Narrow"/>
                <a:cs typeface="Arial Narrow"/>
                <a:sym typeface="Arial Narrow"/>
              </a:defRPr>
            </a:lvl6pPr>
            <a:lvl7pPr lvl="6" algn="l" rtl="0">
              <a:lnSpc>
                <a:spcPct val="100000"/>
              </a:lnSpc>
              <a:spcBef>
                <a:spcPts val="0"/>
              </a:spcBef>
              <a:spcAft>
                <a:spcPts val="0"/>
              </a:spcAft>
              <a:buClr>
                <a:srgbClr val="FFFFFF"/>
              </a:buClr>
              <a:buSzPts val="3200"/>
              <a:buFont typeface="Arial Narrow"/>
              <a:buNone/>
              <a:defRPr sz="4267" b="1">
                <a:solidFill>
                  <a:srgbClr val="FFFFFF"/>
                </a:solidFill>
                <a:latin typeface="Arial Narrow"/>
                <a:ea typeface="Arial Narrow"/>
                <a:cs typeface="Arial Narrow"/>
                <a:sym typeface="Arial Narrow"/>
              </a:defRPr>
            </a:lvl7pPr>
            <a:lvl8pPr lvl="7" algn="l" rtl="0">
              <a:lnSpc>
                <a:spcPct val="100000"/>
              </a:lnSpc>
              <a:spcBef>
                <a:spcPts val="0"/>
              </a:spcBef>
              <a:spcAft>
                <a:spcPts val="0"/>
              </a:spcAft>
              <a:buClr>
                <a:srgbClr val="FFFFFF"/>
              </a:buClr>
              <a:buSzPts val="3200"/>
              <a:buFont typeface="Arial Narrow"/>
              <a:buNone/>
              <a:defRPr sz="4267" b="1">
                <a:solidFill>
                  <a:srgbClr val="FFFFFF"/>
                </a:solidFill>
                <a:latin typeface="Arial Narrow"/>
                <a:ea typeface="Arial Narrow"/>
                <a:cs typeface="Arial Narrow"/>
                <a:sym typeface="Arial Narrow"/>
              </a:defRPr>
            </a:lvl8pPr>
            <a:lvl9pPr lvl="8" algn="l" rtl="0">
              <a:lnSpc>
                <a:spcPct val="100000"/>
              </a:lnSpc>
              <a:spcBef>
                <a:spcPts val="0"/>
              </a:spcBef>
              <a:spcAft>
                <a:spcPts val="0"/>
              </a:spcAft>
              <a:buClr>
                <a:srgbClr val="FFFFFF"/>
              </a:buClr>
              <a:buSzPts val="3200"/>
              <a:buFont typeface="Arial Narrow"/>
              <a:buNone/>
              <a:defRPr sz="4267" b="1">
                <a:solidFill>
                  <a:srgbClr val="FFFFFF"/>
                </a:solidFill>
                <a:latin typeface="Arial Narrow"/>
                <a:ea typeface="Arial Narrow"/>
                <a:cs typeface="Arial Narrow"/>
                <a:sym typeface="Arial Narrow"/>
              </a:defRPr>
            </a:lvl9pPr>
          </a:lstStyle>
          <a:p>
            <a:endParaRPr/>
          </a:p>
        </p:txBody>
      </p:sp>
      <p:pic>
        <p:nvPicPr>
          <p:cNvPr id="69" name="Google Shape;69;p15"/>
          <p:cNvPicPr preferRelativeResize="0"/>
          <p:nvPr/>
        </p:nvPicPr>
        <p:blipFill rotWithShape="1">
          <a:blip r:embed="rId2">
            <a:alphaModFix/>
          </a:blip>
          <a:srcRect/>
          <a:stretch/>
        </p:blipFill>
        <p:spPr>
          <a:xfrm>
            <a:off x="155534" y="6396838"/>
            <a:ext cx="986949" cy="292225"/>
          </a:xfrm>
          <a:prstGeom prst="rect">
            <a:avLst/>
          </a:prstGeom>
          <a:noFill/>
          <a:ln>
            <a:noFill/>
          </a:ln>
        </p:spPr>
      </p:pic>
    </p:spTree>
    <p:extLst>
      <p:ext uri="{BB962C8B-B14F-4D97-AF65-F5344CB8AC3E}">
        <p14:creationId xmlns:p14="http://schemas.microsoft.com/office/powerpoint/2010/main" val="2443028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ver Slide" type="title">
  <p:cSld name="Cover Slid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l="6281" t="4159" r="5487"/>
          <a:stretch/>
        </p:blipFill>
        <p:spPr>
          <a:xfrm>
            <a:off x="0" y="0"/>
            <a:ext cx="12192000" cy="6858000"/>
          </a:xfrm>
          <a:prstGeom prst="rect">
            <a:avLst/>
          </a:prstGeom>
          <a:noFill/>
          <a:ln>
            <a:noFill/>
          </a:ln>
        </p:spPr>
      </p:pic>
      <p:sp>
        <p:nvSpPr>
          <p:cNvPr id="56" name="Google Shape;56;p14"/>
          <p:cNvSpPr txBox="1">
            <a:spLocks noGrp="1"/>
          </p:cNvSpPr>
          <p:nvPr>
            <p:ph type="sldNum" idx="12"/>
          </p:nvPr>
        </p:nvSpPr>
        <p:spPr>
          <a:xfrm>
            <a:off x="11296611" y="621762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Arial"/>
                <a:ea typeface="Arial"/>
                <a:cs typeface="Arial"/>
                <a:sym typeface="Arial"/>
              </a:defRPr>
            </a:lvl9pPr>
          </a:lstStyle>
          <a:p>
            <a:fld id="{00000000-1234-1234-1234-123412341234}" type="slidenum">
              <a:rPr lang="en" smtClean="0"/>
              <a:pPr/>
              <a:t>‹#›</a:t>
            </a:fld>
            <a:endParaRPr lang="en"/>
          </a:p>
        </p:txBody>
      </p:sp>
      <p:sp>
        <p:nvSpPr>
          <p:cNvPr id="57" name="Google Shape;57;p14"/>
          <p:cNvSpPr txBox="1">
            <a:spLocks noGrp="1"/>
          </p:cNvSpPr>
          <p:nvPr>
            <p:ph type="title"/>
          </p:nvPr>
        </p:nvSpPr>
        <p:spPr>
          <a:xfrm>
            <a:off x="0" y="4218351"/>
            <a:ext cx="12192000" cy="107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4000" b="1">
                <a:solidFill>
                  <a:srgbClr val="FFFFFF"/>
                </a:solidFill>
                <a:latin typeface="Arial Narrow"/>
                <a:ea typeface="Arial Narrow"/>
                <a:cs typeface="Arial Narrow"/>
                <a:sym typeface="Arial Narrow"/>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8" name="Google Shape;58;p14"/>
          <p:cNvSpPr txBox="1"/>
          <p:nvPr/>
        </p:nvSpPr>
        <p:spPr>
          <a:xfrm>
            <a:off x="72500" y="5821925"/>
            <a:ext cx="12192000" cy="5248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667" b="1">
                <a:solidFill>
                  <a:srgbClr val="FFFFFF"/>
                </a:solidFill>
                <a:latin typeface="Arial Narrow"/>
                <a:ea typeface="Arial Narrow"/>
                <a:cs typeface="Arial Narrow"/>
                <a:sym typeface="Arial Narrow"/>
              </a:rPr>
              <a:t>Associate Cloud Engineer</a:t>
            </a:r>
            <a:endParaRPr sz="2667" b="1" i="0" u="none" strike="noStrike" cap="none">
              <a:solidFill>
                <a:srgbClr val="FFFFFF"/>
              </a:solidFill>
              <a:latin typeface="Arial Narrow"/>
              <a:ea typeface="Arial Narrow"/>
              <a:cs typeface="Arial Narrow"/>
              <a:sym typeface="Arial Narrow"/>
            </a:endParaRPr>
          </a:p>
        </p:txBody>
      </p:sp>
      <p:sp>
        <p:nvSpPr>
          <p:cNvPr id="59" name="Google Shape;59;p14"/>
          <p:cNvSpPr/>
          <p:nvPr/>
        </p:nvSpPr>
        <p:spPr>
          <a:xfrm>
            <a:off x="4451099" y="6537223"/>
            <a:ext cx="3434800" cy="205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333" b="0" i="0" u="none" strike="noStrike" cap="none">
                <a:solidFill>
                  <a:srgbClr val="FFFFFF"/>
                </a:solidFill>
                <a:latin typeface="Arial"/>
                <a:ea typeface="Arial"/>
                <a:cs typeface="Arial"/>
                <a:sym typeface="Arial"/>
              </a:rPr>
              <a:t>© 2020 Generation: You Employed, Inc.</a:t>
            </a:r>
            <a:endParaRPr sz="1333" b="0" i="0" u="none" strike="noStrike" cap="none">
              <a:solidFill>
                <a:srgbClr val="FFFFFF"/>
              </a:solidFill>
              <a:latin typeface="Arial"/>
              <a:ea typeface="Arial"/>
              <a:cs typeface="Arial"/>
              <a:sym typeface="Arial"/>
            </a:endParaRPr>
          </a:p>
        </p:txBody>
      </p:sp>
      <p:cxnSp>
        <p:nvCxnSpPr>
          <p:cNvPr id="60" name="Google Shape;60;p14"/>
          <p:cNvCxnSpPr/>
          <p:nvPr/>
        </p:nvCxnSpPr>
        <p:spPr>
          <a:xfrm>
            <a:off x="5084064" y="6480031"/>
            <a:ext cx="2036000" cy="0"/>
          </a:xfrm>
          <a:prstGeom prst="straightConnector1">
            <a:avLst/>
          </a:prstGeom>
          <a:noFill/>
          <a:ln w="9525" cap="flat" cmpd="sng">
            <a:solidFill>
              <a:srgbClr val="FFFFFF"/>
            </a:solidFill>
            <a:prstDash val="solid"/>
            <a:round/>
            <a:headEnd type="none" w="sm" len="sm"/>
            <a:tailEnd type="none" w="sm" len="sm"/>
          </a:ln>
        </p:spPr>
      </p:cxnSp>
      <p:pic>
        <p:nvPicPr>
          <p:cNvPr id="61" name="Google Shape;61;p14"/>
          <p:cNvPicPr preferRelativeResize="0"/>
          <p:nvPr/>
        </p:nvPicPr>
        <p:blipFill rotWithShape="1">
          <a:blip r:embed="rId3">
            <a:alphaModFix/>
          </a:blip>
          <a:srcRect/>
          <a:stretch/>
        </p:blipFill>
        <p:spPr>
          <a:xfrm>
            <a:off x="5448599" y="251832"/>
            <a:ext cx="1079853" cy="319731"/>
          </a:xfrm>
          <a:prstGeom prst="rect">
            <a:avLst/>
          </a:prstGeom>
          <a:noFill/>
          <a:ln>
            <a:noFill/>
          </a:ln>
        </p:spPr>
      </p:pic>
    </p:spTree>
    <p:extLst>
      <p:ext uri="{BB962C8B-B14F-4D97-AF65-F5344CB8AC3E}">
        <p14:creationId xmlns:p14="http://schemas.microsoft.com/office/powerpoint/2010/main" val="372656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October 20,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957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October 20,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5901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October 20,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9664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October 20,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5610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October 20,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464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October 20,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2769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October 20,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5952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October 20,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6986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October 20,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208464124"/>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45" r:id="rId6"/>
    <p:sldLayoutId id="2147483841" r:id="rId7"/>
    <p:sldLayoutId id="2147483842" r:id="rId8"/>
    <p:sldLayoutId id="2147483843" r:id="rId9"/>
    <p:sldLayoutId id="2147483844" r:id="rId10"/>
    <p:sldLayoutId id="2147483846" r:id="rId11"/>
    <p:sldLayoutId id="2147483853" r:id="rId12"/>
    <p:sldLayoutId id="2147483854" r:id="rId13"/>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9.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sldNum" idx="12"/>
          </p:nvPr>
        </p:nvSpPr>
        <p:spPr>
          <a:xfrm>
            <a:off x="11296611" y="6217621"/>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
              <a:pPr/>
              <a:t>1</a:t>
            </a:fld>
            <a:endParaRPr/>
          </a:p>
        </p:txBody>
      </p:sp>
      <p:sp>
        <p:nvSpPr>
          <p:cNvPr id="200" name="Google Shape;200;p35"/>
          <p:cNvSpPr txBox="1">
            <a:spLocks noGrp="1"/>
          </p:cNvSpPr>
          <p:nvPr>
            <p:ph type="title"/>
          </p:nvPr>
        </p:nvSpPr>
        <p:spPr>
          <a:xfrm>
            <a:off x="415600" y="130200"/>
            <a:ext cx="11360800" cy="763600"/>
          </a:xfrm>
          <a:prstGeom prst="rect">
            <a:avLst/>
          </a:prstGeom>
          <a:noFill/>
          <a:ln>
            <a:noFill/>
          </a:ln>
        </p:spPr>
        <p:txBody>
          <a:bodyPr spcFirstLastPara="1" vert="horz" wrap="square" lIns="121900" tIns="121900" rIns="121900" bIns="121900" rtlCol="0" anchor="t" anchorCtr="0">
            <a:noAutofit/>
          </a:bodyPr>
          <a:lstStyle/>
          <a:p>
            <a:r>
              <a:rPr lang="en"/>
              <a:t>Welcome!</a:t>
            </a:r>
            <a:endParaRPr/>
          </a:p>
        </p:txBody>
      </p:sp>
      <p:sp>
        <p:nvSpPr>
          <p:cNvPr id="201" name="Google Shape;201;p35"/>
          <p:cNvSpPr txBox="1">
            <a:spLocks noGrp="1"/>
          </p:cNvSpPr>
          <p:nvPr>
            <p:ph type="body" idx="1"/>
          </p:nvPr>
        </p:nvSpPr>
        <p:spPr>
          <a:xfrm>
            <a:off x="415600" y="1306825"/>
            <a:ext cx="6080400" cy="5080000"/>
          </a:xfrm>
          <a:prstGeom prst="rect">
            <a:avLst/>
          </a:prstGeom>
          <a:noFill/>
          <a:ln>
            <a:noFill/>
          </a:ln>
        </p:spPr>
        <p:txBody>
          <a:bodyPr spcFirstLastPara="1" vert="horz" wrap="square" lIns="121900" tIns="121900" rIns="121900" bIns="121900" rtlCol="0" anchor="t" anchorCtr="0">
            <a:noAutofit/>
          </a:bodyPr>
          <a:lstStyle/>
          <a:p>
            <a:pPr indent="-474121">
              <a:lnSpc>
                <a:spcPct val="100000"/>
              </a:lnSpc>
              <a:spcBef>
                <a:spcPts val="67"/>
              </a:spcBef>
              <a:buClr>
                <a:schemeClr val="dk1"/>
              </a:buClr>
              <a:buSzPts val="2000"/>
              <a:buAutoNum type="arabicPeriod"/>
            </a:pPr>
            <a:r>
              <a:rPr lang="en" sz="2667" b="1">
                <a:solidFill>
                  <a:schemeClr val="dk1"/>
                </a:solidFill>
              </a:rPr>
              <a:t>Get pumped and enjoy the music </a:t>
            </a:r>
            <a:r>
              <a:rPr lang="en" sz="2667">
                <a:solidFill>
                  <a:schemeClr val="dk1"/>
                </a:solidFill>
              </a:rPr>
              <a:t>as we give folks a few extra minutes to join!</a:t>
            </a:r>
            <a:endParaRPr sz="2667">
              <a:solidFill>
                <a:schemeClr val="dk1"/>
              </a:solidFill>
            </a:endParaRPr>
          </a:p>
          <a:p>
            <a:pPr indent="0">
              <a:lnSpc>
                <a:spcPct val="100000"/>
              </a:lnSpc>
              <a:spcBef>
                <a:spcPts val="67"/>
              </a:spcBef>
              <a:buNone/>
            </a:pPr>
            <a:endParaRPr sz="2133">
              <a:solidFill>
                <a:schemeClr val="dk1"/>
              </a:solidFill>
            </a:endParaRPr>
          </a:p>
          <a:p>
            <a:pPr indent="-474121">
              <a:lnSpc>
                <a:spcPct val="100000"/>
              </a:lnSpc>
              <a:spcBef>
                <a:spcPts val="67"/>
              </a:spcBef>
              <a:buClr>
                <a:schemeClr val="dk1"/>
              </a:buClr>
              <a:buSzPts val="2000"/>
              <a:buAutoNum type="arabicPeriod"/>
            </a:pPr>
            <a:r>
              <a:rPr lang="en" sz="2667" b="1">
                <a:solidFill>
                  <a:schemeClr val="dk1"/>
                </a:solidFill>
              </a:rPr>
              <a:t>Update your preferred name (first and last) under “Participants” </a:t>
            </a:r>
            <a:r>
              <a:rPr lang="en" sz="2667">
                <a:solidFill>
                  <a:schemeClr val="dk1"/>
                </a:solidFill>
              </a:rPr>
              <a:t>- option to add pronouns (she/her, he/him, they/them).</a:t>
            </a:r>
            <a:endParaRPr sz="2667">
              <a:solidFill>
                <a:schemeClr val="dk1"/>
              </a:solidFill>
            </a:endParaRPr>
          </a:p>
          <a:p>
            <a:pPr indent="0">
              <a:lnSpc>
                <a:spcPct val="100000"/>
              </a:lnSpc>
              <a:spcBef>
                <a:spcPts val="67"/>
              </a:spcBef>
              <a:buNone/>
            </a:pPr>
            <a:endParaRPr sz="2000">
              <a:solidFill>
                <a:schemeClr val="dk1"/>
              </a:solidFill>
            </a:endParaRPr>
          </a:p>
          <a:p>
            <a:pPr indent="-474121">
              <a:lnSpc>
                <a:spcPct val="100000"/>
              </a:lnSpc>
              <a:spcBef>
                <a:spcPts val="67"/>
              </a:spcBef>
              <a:buClr>
                <a:schemeClr val="dk1"/>
              </a:buClr>
              <a:buSzPts val="2000"/>
              <a:buAutoNum type="arabicPeriod"/>
            </a:pPr>
            <a:r>
              <a:rPr lang="en" sz="2667" b="1">
                <a:solidFill>
                  <a:schemeClr val="dk1"/>
                </a:solidFill>
              </a:rPr>
              <a:t>Open the “Chat” </a:t>
            </a:r>
            <a:r>
              <a:rPr lang="en" sz="2667">
                <a:solidFill>
                  <a:schemeClr val="dk1"/>
                </a:solidFill>
              </a:rPr>
              <a:t>and </a:t>
            </a:r>
            <a:r>
              <a:rPr lang="en" sz="2667" b="1">
                <a:solidFill>
                  <a:schemeClr val="dk1"/>
                </a:solidFill>
              </a:rPr>
              <a:t>type your favorite pump up song</a:t>
            </a:r>
            <a:r>
              <a:rPr lang="en" sz="2667">
                <a:solidFill>
                  <a:schemeClr val="dk1"/>
                </a:solidFill>
              </a:rPr>
              <a:t>!</a:t>
            </a:r>
            <a:endParaRPr sz="2667" b="1"/>
          </a:p>
        </p:txBody>
      </p:sp>
      <p:pic>
        <p:nvPicPr>
          <p:cNvPr id="202" name="Google Shape;202;p35"/>
          <p:cNvPicPr preferRelativeResize="0"/>
          <p:nvPr/>
        </p:nvPicPr>
        <p:blipFill rotWithShape="1">
          <a:blip r:embed="rId3">
            <a:alphaModFix/>
          </a:blip>
          <a:srcRect l="29998" t="75567" r="38503" b="2339"/>
          <a:stretch/>
        </p:blipFill>
        <p:spPr>
          <a:xfrm>
            <a:off x="8178834" y="3658452"/>
            <a:ext cx="2128567" cy="1056425"/>
          </a:xfrm>
          <a:prstGeom prst="rect">
            <a:avLst/>
          </a:prstGeom>
          <a:noFill/>
          <a:ln>
            <a:noFill/>
          </a:ln>
        </p:spPr>
      </p:pic>
      <p:pic>
        <p:nvPicPr>
          <p:cNvPr id="203" name="Google Shape;203;p35"/>
          <p:cNvPicPr preferRelativeResize="0"/>
          <p:nvPr/>
        </p:nvPicPr>
        <p:blipFill rotWithShape="1">
          <a:blip r:embed="rId4">
            <a:alphaModFix/>
          </a:blip>
          <a:srcRect b="58314"/>
          <a:stretch/>
        </p:blipFill>
        <p:spPr>
          <a:xfrm>
            <a:off x="6793920" y="4888476"/>
            <a:ext cx="4982481" cy="1176825"/>
          </a:xfrm>
          <a:prstGeom prst="rect">
            <a:avLst/>
          </a:prstGeom>
          <a:noFill/>
          <a:ln w="28575" cap="flat" cmpd="sng">
            <a:solidFill>
              <a:srgbClr val="000000"/>
            </a:solidFill>
            <a:prstDash val="solid"/>
            <a:round/>
            <a:headEnd type="none" w="sm" len="sm"/>
            <a:tailEnd type="none" w="sm" len="sm"/>
          </a:ln>
        </p:spPr>
      </p:pic>
      <p:pic>
        <p:nvPicPr>
          <p:cNvPr id="204" name="Google Shape;204;p35"/>
          <p:cNvPicPr preferRelativeResize="0"/>
          <p:nvPr/>
        </p:nvPicPr>
        <p:blipFill rotWithShape="1">
          <a:blip r:embed="rId5">
            <a:alphaModFix/>
          </a:blip>
          <a:srcRect/>
          <a:stretch/>
        </p:blipFill>
        <p:spPr>
          <a:xfrm>
            <a:off x="6715683" y="1422912"/>
            <a:ext cx="3791151" cy="1868688"/>
          </a:xfrm>
          <a:prstGeom prst="rect">
            <a:avLst/>
          </a:prstGeom>
          <a:noFill/>
          <a:ln>
            <a:noFill/>
          </a:ln>
        </p:spPr>
      </p:pic>
    </p:spTree>
    <p:extLst>
      <p:ext uri="{BB962C8B-B14F-4D97-AF65-F5344CB8AC3E}">
        <p14:creationId xmlns:p14="http://schemas.microsoft.com/office/powerpoint/2010/main" val="114624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2D82B3-0229-4F7F-96AE-68480A8F293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SDLC PHASES:</a:t>
            </a:r>
          </a:p>
        </p:txBody>
      </p:sp>
      <p:sp>
        <p:nvSpPr>
          <p:cNvPr id="3" name="Content Placeholder 2">
            <a:extLst>
              <a:ext uri="{FF2B5EF4-FFF2-40B4-BE49-F238E27FC236}">
                <a16:creationId xmlns:a16="http://schemas.microsoft.com/office/drawing/2014/main" id="{3DE3F4F6-9AC8-4147-9DC2-D361F49E0802}"/>
              </a:ext>
            </a:extLst>
          </p:cNvPr>
          <p:cNvSpPr>
            <a:spLocks noGrp="1"/>
          </p:cNvSpPr>
          <p:nvPr>
            <p:ph idx="1"/>
          </p:nvPr>
        </p:nvSpPr>
        <p:spPr>
          <a:xfrm>
            <a:off x="4368182" y="1028702"/>
            <a:ext cx="6683199" cy="4843462"/>
          </a:xfrm>
        </p:spPr>
        <p:txBody>
          <a:bodyPr>
            <a:normAutofit/>
          </a:bodyPr>
          <a:lstStyle/>
          <a:p>
            <a:r>
              <a:rPr lang="en-US" sz="1800" b="1" dirty="0"/>
              <a:t>Phase 5: Testing:</a:t>
            </a:r>
          </a:p>
          <a:p>
            <a:r>
              <a:rPr lang="en-US" sz="1800" dirty="0"/>
              <a:t>While the software is been worked on testing will commence in some cases</a:t>
            </a:r>
          </a:p>
          <a:p>
            <a:r>
              <a:rPr lang="en-US" sz="1800" dirty="0"/>
              <a:t> The testing team starts testing the functionality of the entire system to verify, validate and certify it meets specs are per requirement</a:t>
            </a:r>
          </a:p>
          <a:p>
            <a:r>
              <a:rPr lang="en-US" sz="1800" dirty="0"/>
              <a:t>QA and testing team may find bugs/defects which they communicate to developers. </a:t>
            </a:r>
          </a:p>
          <a:p>
            <a:r>
              <a:rPr lang="en-US" sz="1800" dirty="0"/>
              <a:t> The development team fixes the bug and send back to QA for a re-test known as regression test. </a:t>
            </a:r>
          </a:p>
          <a:p>
            <a:r>
              <a:rPr lang="en-US" sz="1800" dirty="0"/>
              <a:t>This process continues until the software is bug-free, stable, and working according to the business needs of that system.</a:t>
            </a:r>
          </a:p>
          <a:p>
            <a:endParaRPr lang="en-US" sz="1800" dirty="0"/>
          </a:p>
        </p:txBody>
      </p:sp>
    </p:spTree>
    <p:extLst>
      <p:ext uri="{BB962C8B-B14F-4D97-AF65-F5344CB8AC3E}">
        <p14:creationId xmlns:p14="http://schemas.microsoft.com/office/powerpoint/2010/main" val="212541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8C613EE-1CF1-497F-8B1A-D412AB7DBC13}"/>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SDLC Phases: </a:t>
            </a:r>
          </a:p>
        </p:txBody>
      </p:sp>
      <p:sp>
        <p:nvSpPr>
          <p:cNvPr id="3" name="Content Placeholder 2">
            <a:extLst>
              <a:ext uri="{FF2B5EF4-FFF2-40B4-BE49-F238E27FC236}">
                <a16:creationId xmlns:a16="http://schemas.microsoft.com/office/drawing/2014/main" id="{6ABAB442-1283-4800-82E0-95D0EDC2DFF6}"/>
              </a:ext>
            </a:extLst>
          </p:cNvPr>
          <p:cNvSpPr>
            <a:spLocks noGrp="1"/>
          </p:cNvSpPr>
          <p:nvPr>
            <p:ph idx="1"/>
          </p:nvPr>
        </p:nvSpPr>
        <p:spPr>
          <a:xfrm>
            <a:off x="4425763" y="1028702"/>
            <a:ext cx="7013762" cy="4843462"/>
          </a:xfrm>
        </p:spPr>
        <p:txBody>
          <a:bodyPr>
            <a:normAutofit/>
          </a:bodyPr>
          <a:lstStyle/>
          <a:p>
            <a:r>
              <a:rPr lang="en-US" sz="1700" b="1" dirty="0"/>
              <a:t>Phase 6: Installation/Deployment:</a:t>
            </a:r>
          </a:p>
          <a:p>
            <a:r>
              <a:rPr lang="en-US" sz="1700" dirty="0"/>
              <a:t>Once the software testing phase is over and no bugs or errors left in the system then the final deployment process starts. Based on the feedback given by the project manager, the final software is released and checked for deployment issues if any.</a:t>
            </a:r>
          </a:p>
          <a:p>
            <a:r>
              <a:rPr lang="en-US" sz="1700" b="1" dirty="0"/>
              <a:t>Phase 7: Maintenance:</a:t>
            </a:r>
          </a:p>
          <a:p>
            <a:r>
              <a:rPr lang="en-US" sz="1700" dirty="0"/>
              <a:t>Once the system is deployed, and customers start using the developed system the following activities continues:</a:t>
            </a:r>
          </a:p>
          <a:p>
            <a:r>
              <a:rPr lang="en-US" sz="1700" b="1" dirty="0"/>
              <a:t>Bug fixing </a:t>
            </a:r>
            <a:r>
              <a:rPr lang="en-US" sz="1700" dirty="0"/>
              <a:t>- bugs are reported because of some scenarios which are not tested at all</a:t>
            </a:r>
          </a:p>
          <a:p>
            <a:r>
              <a:rPr lang="en-US" sz="1700" b="1" dirty="0"/>
              <a:t>Upgrade</a:t>
            </a:r>
            <a:r>
              <a:rPr lang="en-US" sz="1700" dirty="0"/>
              <a:t> - Upgrading the application to the newer versions of the Software</a:t>
            </a:r>
          </a:p>
          <a:p>
            <a:r>
              <a:rPr lang="en-US" sz="1700" b="1" dirty="0"/>
              <a:t>Enhancement</a:t>
            </a:r>
            <a:r>
              <a:rPr lang="en-US" sz="1700" dirty="0"/>
              <a:t> - Adding some new features into the existing software</a:t>
            </a:r>
          </a:p>
          <a:p>
            <a:endParaRPr lang="en-US" sz="1700" dirty="0"/>
          </a:p>
        </p:txBody>
      </p:sp>
    </p:spTree>
    <p:extLst>
      <p:ext uri="{BB962C8B-B14F-4D97-AF65-F5344CB8AC3E}">
        <p14:creationId xmlns:p14="http://schemas.microsoft.com/office/powerpoint/2010/main" val="6286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4700250-4EE5-4265-9C5C-8D7F0F8D5BD0}"/>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Systems Design &amp; Analysis</a:t>
            </a:r>
          </a:p>
        </p:txBody>
      </p:sp>
      <p:pic>
        <p:nvPicPr>
          <p:cNvPr id="4" name="Picture 2">
            <a:extLst>
              <a:ext uri="{FF2B5EF4-FFF2-40B4-BE49-F238E27FC236}">
                <a16:creationId xmlns:a16="http://schemas.microsoft.com/office/drawing/2014/main" id="{C678D7EC-7B41-403B-A69C-AD943B16FC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3619" y="730937"/>
            <a:ext cx="7214138" cy="54036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3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3995F90-7C1E-4B2D-A460-7F03EADDAEE4}"/>
              </a:ext>
            </a:extLst>
          </p:cNvPr>
          <p:cNvSpPr>
            <a:spLocks noGrp="1"/>
          </p:cNvSpPr>
          <p:nvPr>
            <p:ph type="title"/>
          </p:nvPr>
        </p:nvSpPr>
        <p:spPr>
          <a:xfrm>
            <a:off x="1488332" y="704850"/>
            <a:ext cx="7772400" cy="666750"/>
          </a:xfrm>
        </p:spPr>
        <p:txBody>
          <a:bodyPr>
            <a:normAutofit/>
          </a:bodyPr>
          <a:lstStyle/>
          <a:p>
            <a:pPr eaLnBrk="1" hangingPunct="1"/>
            <a:r>
              <a:rPr lang="en-US" altLang="en-US" sz="2000" dirty="0">
                <a:latin typeface="Arial Black" panose="020B0A04020102020204" pitchFamily="34" charset="0"/>
              </a:rPr>
              <a:t>Who is who in this process?</a:t>
            </a:r>
          </a:p>
        </p:txBody>
      </p:sp>
      <p:graphicFrame>
        <p:nvGraphicFramePr>
          <p:cNvPr id="13318" name="Content Placeholder 2">
            <a:extLst>
              <a:ext uri="{FF2B5EF4-FFF2-40B4-BE49-F238E27FC236}">
                <a16:creationId xmlns:a16="http://schemas.microsoft.com/office/drawing/2014/main" id="{7E2C9308-BEFB-47DF-B7BF-67F38CBE84CC}"/>
              </a:ext>
            </a:extLst>
          </p:cNvPr>
          <p:cNvGraphicFramePr>
            <a:graphicFrameLocks noGrp="1"/>
          </p:cNvGraphicFramePr>
          <p:nvPr>
            <p:ph idx="1"/>
          </p:nvPr>
        </p:nvGraphicFramePr>
        <p:xfrm>
          <a:off x="1676400" y="1600200"/>
          <a:ext cx="8534400" cy="4133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6" name="Picture 3">
            <a:extLst>
              <a:ext uri="{FF2B5EF4-FFF2-40B4-BE49-F238E27FC236}">
                <a16:creationId xmlns:a16="http://schemas.microsoft.com/office/drawing/2014/main" id="{87DB7A37-29FD-449E-99CD-354042EC6C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0" y="26670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86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8F97B77-6366-45CE-9727-0C47EA867738}"/>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System analysis &amp; design</a:t>
            </a:r>
          </a:p>
        </p:txBody>
      </p:sp>
      <p:sp>
        <p:nvSpPr>
          <p:cNvPr id="3" name="Content Placeholder 2">
            <a:extLst>
              <a:ext uri="{FF2B5EF4-FFF2-40B4-BE49-F238E27FC236}">
                <a16:creationId xmlns:a16="http://schemas.microsoft.com/office/drawing/2014/main" id="{C5A2DEC2-0B82-4DD2-98B6-A59914ED9C09}"/>
              </a:ext>
            </a:extLst>
          </p:cNvPr>
          <p:cNvSpPr>
            <a:spLocks noGrp="1"/>
          </p:cNvSpPr>
          <p:nvPr>
            <p:ph idx="1"/>
          </p:nvPr>
        </p:nvSpPr>
        <p:spPr>
          <a:xfrm>
            <a:off x="4338537" y="833535"/>
            <a:ext cx="3268494" cy="5361991"/>
          </a:xfrm>
        </p:spPr>
        <p:txBody>
          <a:bodyPr anchor="ctr">
            <a:normAutofit/>
          </a:bodyPr>
          <a:lstStyle/>
          <a:p>
            <a:pPr marL="0" indent="0">
              <a:spcBef>
                <a:spcPts val="0"/>
              </a:spcBef>
              <a:spcAft>
                <a:spcPts val="0"/>
              </a:spcAft>
              <a:buFont typeface="Wingdings 2" panose="05020102010507070707" pitchFamily="18" charset="2"/>
              <a:buNone/>
              <a:defRPr/>
            </a:pPr>
            <a:r>
              <a:rPr lang="en-US" sz="1600" dirty="0">
                <a:latin typeface="Times New Roman" panose="02020603050405020304" pitchFamily="18" charset="0"/>
                <a:ea typeface="Calibri" panose="020F0502020204030204" pitchFamily="34" charset="0"/>
                <a:cs typeface="Times New Roman" panose="02020603050405020304" pitchFamily="18" charset="0"/>
              </a:rPr>
              <a:t>Systems development is systematic process that includes phases such as planning,</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analysis, design, deployment, and maintenance. </a:t>
            </a:r>
          </a:p>
          <a:p>
            <a:pPr marL="0" indent="0">
              <a:spcBef>
                <a:spcPts val="0"/>
              </a:spcBef>
              <a:spcAft>
                <a:spcPts val="0"/>
              </a:spcAft>
              <a:buFont typeface="Wingdings 2" panose="05020102010507070707" pitchFamily="18" charset="2"/>
              <a:buNone/>
              <a:defRP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a:spcBef>
                <a:spcPts val="0"/>
              </a:spcBef>
              <a:spcAft>
                <a:spcPts val="0"/>
              </a:spcAft>
              <a:defRPr/>
            </a:pPr>
            <a:r>
              <a:rPr lang="en-US" sz="1600" dirty="0">
                <a:latin typeface="Times New Roman" panose="02020603050405020304" pitchFamily="18" charset="0"/>
                <a:ea typeface="Calibri" panose="020F0502020204030204" pitchFamily="34" charset="0"/>
                <a:cs typeface="Times New Roman" panose="02020603050405020304" pitchFamily="18" charset="0"/>
              </a:rPr>
              <a:t>Two Types of Systems we will focus 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defRPr/>
            </a:pPr>
            <a:r>
              <a:rPr lang="en-US" sz="1600" dirty="0">
                <a:latin typeface="Times New Roman" panose="02020603050405020304" pitchFamily="18" charset="0"/>
                <a:ea typeface="Calibri" panose="020F0502020204030204" pitchFamily="34" charset="0"/>
                <a:cs typeface="Times New Roman" panose="02020603050405020304" pitchFamily="18" charset="0"/>
              </a:rPr>
              <a:t> Systems analysis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defRPr/>
            </a:pPr>
            <a:r>
              <a:rPr lang="en-US" sz="1600" dirty="0">
                <a:latin typeface="Times New Roman" panose="02020603050405020304" pitchFamily="18" charset="0"/>
                <a:ea typeface="Calibri" panose="020F0502020204030204" pitchFamily="34" charset="0"/>
                <a:cs typeface="Times New Roman" panose="02020603050405020304" pitchFamily="18" charset="0"/>
              </a:rPr>
              <a:t> Systems design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pic>
        <p:nvPicPr>
          <p:cNvPr id="5" name="Picture 4" descr="Electronic components on a white background">
            <a:extLst>
              <a:ext uri="{FF2B5EF4-FFF2-40B4-BE49-F238E27FC236}">
                <a16:creationId xmlns:a16="http://schemas.microsoft.com/office/drawing/2014/main" id="{F8110940-D13B-4509-B2CB-3802C232B6FD}"/>
              </a:ext>
            </a:extLst>
          </p:cNvPr>
          <p:cNvPicPr>
            <a:picLocks noChangeAspect="1"/>
          </p:cNvPicPr>
          <p:nvPr/>
        </p:nvPicPr>
        <p:blipFill rotWithShape="1">
          <a:blip r:embed="rId2"/>
          <a:srcRect l="60265" r="-1" b="-1"/>
          <a:stretch/>
        </p:blipFill>
        <p:spPr>
          <a:xfrm>
            <a:off x="8109502" y="10"/>
            <a:ext cx="4082498" cy="6857990"/>
          </a:xfrm>
          <a:prstGeom prst="rect">
            <a:avLst/>
          </a:prstGeom>
        </p:spPr>
      </p:pic>
    </p:spTree>
    <p:extLst>
      <p:ext uri="{BB962C8B-B14F-4D97-AF65-F5344CB8AC3E}">
        <p14:creationId xmlns:p14="http://schemas.microsoft.com/office/powerpoint/2010/main" val="217807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54A83A8-0FB4-4C65-A013-6087F3BB251A}"/>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latin typeface="Times New Roman" panose="02020603050405020304" pitchFamily="18" charset="0"/>
                <a:ea typeface="Calibri" panose="020F0502020204030204" pitchFamily="34" charset="0"/>
                <a:cs typeface="Times New Roman" panose="02020603050405020304" pitchFamily="18" charset="0"/>
              </a:rPr>
              <a:t>Systems Analysis:</a:t>
            </a:r>
            <a:endParaRPr lang="en-US" sz="3200">
              <a:solidFill>
                <a:schemeClr val="bg1"/>
              </a:solidFill>
            </a:endParaRPr>
          </a:p>
        </p:txBody>
      </p:sp>
      <p:sp>
        <p:nvSpPr>
          <p:cNvPr id="3" name="Content Placeholder 2">
            <a:extLst>
              <a:ext uri="{FF2B5EF4-FFF2-40B4-BE49-F238E27FC236}">
                <a16:creationId xmlns:a16="http://schemas.microsoft.com/office/drawing/2014/main" id="{1EA612FC-8FDD-4A42-ADF3-412960C1E88F}"/>
              </a:ext>
            </a:extLst>
          </p:cNvPr>
          <p:cNvSpPr>
            <a:spLocks noGrp="1"/>
          </p:cNvSpPr>
          <p:nvPr>
            <p:ph idx="1"/>
          </p:nvPr>
        </p:nvSpPr>
        <p:spPr>
          <a:xfrm>
            <a:off x="4328809" y="833535"/>
            <a:ext cx="3492229" cy="5361991"/>
          </a:xfrm>
        </p:spPr>
        <p:txBody>
          <a:bodyPr anchor="ctr">
            <a:norm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Systems Analysis: </a:t>
            </a:r>
            <a:r>
              <a:rPr lang="en-US" sz="1600" dirty="0">
                <a:latin typeface="Times New Roman" panose="02020603050405020304" pitchFamily="18" charset="0"/>
                <a:ea typeface="Calibri" panose="020F0502020204030204" pitchFamily="34" charset="0"/>
                <a:cs typeface="Times New Roman" panose="02020603050405020304" pitchFamily="18" charset="0"/>
              </a:rPr>
              <a:t>This is a process of collecting, interpreting, identifying facts vs problems, and</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decomposing them into components used to either change an existing system or developing a new system. At this stage we concentrate on what the system should do</a:t>
            </a:r>
            <a:endParaRPr lang="en-US" sz="1600" dirty="0"/>
          </a:p>
        </p:txBody>
      </p:sp>
      <p:pic>
        <p:nvPicPr>
          <p:cNvPr id="5" name="Picture 4" descr="Magnifying glass showing decling performance">
            <a:extLst>
              <a:ext uri="{FF2B5EF4-FFF2-40B4-BE49-F238E27FC236}">
                <a16:creationId xmlns:a16="http://schemas.microsoft.com/office/drawing/2014/main" id="{4EB85191-BAB2-450B-915C-B90EC9CA90D6}"/>
              </a:ext>
            </a:extLst>
          </p:cNvPr>
          <p:cNvPicPr>
            <a:picLocks noChangeAspect="1"/>
          </p:cNvPicPr>
          <p:nvPr/>
        </p:nvPicPr>
        <p:blipFill rotWithShape="1">
          <a:blip r:embed="rId2"/>
          <a:srcRect l="14850" r="45414" b="-1"/>
          <a:stretch/>
        </p:blipFill>
        <p:spPr>
          <a:xfrm>
            <a:off x="8109502" y="10"/>
            <a:ext cx="4082498" cy="6857990"/>
          </a:xfrm>
          <a:prstGeom prst="rect">
            <a:avLst/>
          </a:prstGeom>
        </p:spPr>
      </p:pic>
    </p:spTree>
    <p:extLst>
      <p:ext uri="{BB962C8B-B14F-4D97-AF65-F5344CB8AC3E}">
        <p14:creationId xmlns:p14="http://schemas.microsoft.com/office/powerpoint/2010/main" val="95500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72FB937-2560-4EC8-8DD1-7EFC99F0CD4C}"/>
              </a:ext>
            </a:extLst>
          </p:cNvPr>
          <p:cNvSpPr>
            <a:spLocks noGrp="1"/>
          </p:cNvSpPr>
          <p:nvPr>
            <p:ph type="title"/>
          </p:nvPr>
        </p:nvSpPr>
        <p:spPr>
          <a:xfrm>
            <a:off x="387927" y="1028701"/>
            <a:ext cx="3248863" cy="3020785"/>
          </a:xfrm>
        </p:spPr>
        <p:txBody>
          <a:bodyPr>
            <a:normAutofit/>
          </a:bodyPr>
          <a:lstStyle/>
          <a:p>
            <a:pPr algn="r"/>
            <a:r>
              <a:rPr lang="en-US" altLang="en-US" sz="3200">
                <a:solidFill>
                  <a:schemeClr val="bg1"/>
                </a:solidFill>
              </a:rPr>
              <a:t>Type of a Systems:</a:t>
            </a:r>
            <a:endParaRPr lang="en-US" sz="3200">
              <a:solidFill>
                <a:schemeClr val="bg1"/>
              </a:solidFill>
            </a:endParaRPr>
          </a:p>
        </p:txBody>
      </p:sp>
      <p:sp>
        <p:nvSpPr>
          <p:cNvPr id="3" name="Content Placeholder 2">
            <a:extLst>
              <a:ext uri="{FF2B5EF4-FFF2-40B4-BE49-F238E27FC236}">
                <a16:creationId xmlns:a16="http://schemas.microsoft.com/office/drawing/2014/main" id="{BE724D66-AD6B-429E-B974-299256130CDD}"/>
              </a:ext>
            </a:extLst>
          </p:cNvPr>
          <p:cNvSpPr>
            <a:spLocks noGrp="1"/>
          </p:cNvSpPr>
          <p:nvPr>
            <p:ph idx="1"/>
          </p:nvPr>
        </p:nvSpPr>
        <p:spPr>
          <a:xfrm>
            <a:off x="4425763" y="1877438"/>
            <a:ext cx="6625618" cy="3103124"/>
          </a:xfrm>
        </p:spPr>
        <p:txBody>
          <a:bodyPr>
            <a:normAutofit/>
          </a:bodyPr>
          <a:lstStyle/>
          <a:p>
            <a:pPr marL="0" indent="0">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Systems Design: </a:t>
            </a:r>
            <a:r>
              <a:rPr lang="en-US" sz="1800" dirty="0">
                <a:latin typeface="Times New Roman" panose="02020603050405020304" pitchFamily="18" charset="0"/>
                <a:ea typeface="Calibri" panose="020F0502020204030204" pitchFamily="34" charset="0"/>
                <a:cs typeface="Times New Roman" panose="02020603050405020304" pitchFamily="18" charset="0"/>
              </a:rPr>
              <a:t>This is a process of planning a new business system or replacing an existing system by defining its components or modules to satisfy specific requirements. Before planning, you need to understand the old system thoroughly and determine all the relevant issues and how the new product can alleviate and bring about efficiency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383396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30B6B-0B08-4B64-A7CE-B00915C81187}"/>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System component:</a:t>
            </a:r>
          </a:p>
        </p:txBody>
      </p:sp>
      <p:graphicFrame>
        <p:nvGraphicFramePr>
          <p:cNvPr id="5" name="Content Placeholder 2">
            <a:extLst>
              <a:ext uri="{FF2B5EF4-FFF2-40B4-BE49-F238E27FC236}">
                <a16:creationId xmlns:a16="http://schemas.microsoft.com/office/drawing/2014/main" id="{2A7920B0-98B4-460E-9C90-DD817B33E917}"/>
              </a:ext>
            </a:extLst>
          </p:cNvPr>
          <p:cNvGraphicFramePr>
            <a:graphicFrameLocks noGrp="1"/>
          </p:cNvGraphicFramePr>
          <p:nvPr>
            <p:ph idx="1"/>
            <p:extLst>
              <p:ext uri="{D42A27DB-BD31-4B8C-83A1-F6EECF244321}">
                <p14:modId xmlns:p14="http://schemas.microsoft.com/office/powerpoint/2010/main" val="2502276669"/>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780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46D86-1393-4265-915B-5A42A7BAA0B9}"/>
              </a:ext>
            </a:extLst>
          </p:cNvPr>
          <p:cNvSpPr>
            <a:spLocks noGrp="1"/>
          </p:cNvSpPr>
          <p:nvPr>
            <p:ph type="title"/>
          </p:nvPr>
        </p:nvSpPr>
        <p:spPr>
          <a:xfrm>
            <a:off x="457200" y="868280"/>
            <a:ext cx="3390645" cy="3363597"/>
          </a:xfrm>
        </p:spPr>
        <p:txBody>
          <a:bodyPr>
            <a:normAutofit/>
          </a:bodyPr>
          <a:lstStyle/>
          <a:p>
            <a:pPr algn="r"/>
            <a:r>
              <a:rPr lang="en-US" altLang="en-US" sz="3200">
                <a:solidFill>
                  <a:schemeClr val="bg1"/>
                </a:solidFill>
              </a:rPr>
              <a:t>Definition of a System</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01D6FB8E-F460-40E9-BB35-1F5D17880E0B}"/>
              </a:ext>
            </a:extLst>
          </p:cNvPr>
          <p:cNvGraphicFramePr>
            <a:graphicFrameLocks noGrp="1"/>
          </p:cNvGraphicFramePr>
          <p:nvPr>
            <p:ph idx="1"/>
            <p:extLst>
              <p:ext uri="{D42A27DB-BD31-4B8C-83A1-F6EECF244321}">
                <p14:modId xmlns:p14="http://schemas.microsoft.com/office/powerpoint/2010/main" val="576658065"/>
              </p:ext>
            </p:extLst>
          </p:nvPr>
        </p:nvGraphicFramePr>
        <p:xfrm>
          <a:off x="4494653" y="1200150"/>
          <a:ext cx="7240147" cy="3657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85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7F09F-4490-4759-A1F9-CBD2C38DEBE4}"/>
              </a:ext>
            </a:extLst>
          </p:cNvPr>
          <p:cNvSpPr>
            <a:spLocks noGrp="1"/>
          </p:cNvSpPr>
          <p:nvPr>
            <p:ph type="title"/>
          </p:nvPr>
        </p:nvSpPr>
        <p:spPr>
          <a:xfrm>
            <a:off x="457200" y="868280"/>
            <a:ext cx="3390645" cy="3363597"/>
          </a:xfrm>
        </p:spPr>
        <p:txBody>
          <a:bodyPr>
            <a:normAutofit/>
          </a:bodyPr>
          <a:lstStyle/>
          <a:p>
            <a:pPr algn="r"/>
            <a:r>
              <a:rPr lang="en-US" altLang="en-US" sz="3200">
                <a:solidFill>
                  <a:schemeClr val="bg1"/>
                </a:solidFill>
              </a:rPr>
              <a:t>Property of a System:</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804D2FDF-A02F-441A-8A21-ADE649BB4CFB}"/>
              </a:ext>
            </a:extLst>
          </p:cNvPr>
          <p:cNvGraphicFramePr>
            <a:graphicFrameLocks noGrp="1"/>
          </p:cNvGraphicFramePr>
          <p:nvPr>
            <p:ph idx="1"/>
            <p:extLst>
              <p:ext uri="{D42A27DB-BD31-4B8C-83A1-F6EECF244321}">
                <p14:modId xmlns:p14="http://schemas.microsoft.com/office/powerpoint/2010/main" val="1264624414"/>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18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0" y="3586833"/>
            <a:ext cx="12192000" cy="1212800"/>
          </a:xfrm>
          <a:prstGeom prst="rect">
            <a:avLst/>
          </a:prstGeom>
          <a:noFill/>
          <a:ln>
            <a:noFill/>
          </a:ln>
        </p:spPr>
        <p:txBody>
          <a:bodyPr spcFirstLastPara="1" vert="horz" wrap="square" lIns="121900" tIns="121900" rIns="121900" bIns="121900" rtlCol="0" anchor="t" anchorCtr="0">
            <a:noAutofit/>
          </a:bodyPr>
          <a:lstStyle/>
          <a:p>
            <a:r>
              <a:rPr lang="en"/>
              <a:t>Generation USA</a:t>
            </a:r>
            <a:endParaRPr/>
          </a:p>
          <a:p>
            <a:r>
              <a:rPr lang="en"/>
              <a:t>Orientation Day 1</a:t>
            </a:r>
            <a:endParaRPr/>
          </a:p>
          <a:p>
            <a:pPr algn="l"/>
            <a:endParaRPr sz="2400"/>
          </a:p>
          <a:p>
            <a:endParaRPr/>
          </a:p>
        </p:txBody>
      </p:sp>
      <p:sp>
        <p:nvSpPr>
          <p:cNvPr id="210" name="Google Shape;210;p36"/>
          <p:cNvSpPr txBox="1"/>
          <p:nvPr/>
        </p:nvSpPr>
        <p:spPr>
          <a:xfrm>
            <a:off x="3521000" y="5843533"/>
            <a:ext cx="5335200" cy="524800"/>
          </a:xfrm>
          <a:prstGeom prst="rect">
            <a:avLst/>
          </a:prstGeom>
          <a:solidFill>
            <a:srgbClr val="00ADEF"/>
          </a:solidFill>
          <a:ln>
            <a:noFill/>
          </a:ln>
        </p:spPr>
        <p:txBody>
          <a:bodyPr spcFirstLastPara="1" wrap="square" lIns="121900" tIns="121900" rIns="121900" bIns="121900" anchor="ctr" anchorCtr="0">
            <a:noAutofit/>
          </a:bodyPr>
          <a:lstStyle/>
          <a:p>
            <a:pPr algn="ctr">
              <a:buClr>
                <a:srgbClr val="000000"/>
              </a:buClr>
              <a:buSzPts val="1800"/>
            </a:pPr>
            <a:r>
              <a:rPr lang="en" sz="2400" b="1">
                <a:solidFill>
                  <a:schemeClr val="lt1"/>
                </a:solidFill>
                <a:highlight>
                  <a:srgbClr val="00ADEF"/>
                </a:highlight>
                <a:ea typeface="Arial Narrow"/>
              </a:rPr>
              <a:t>UDC_JWD Cohort 3</a:t>
            </a:r>
            <a:endParaRPr sz="2667" b="1">
              <a:solidFill>
                <a:schemeClr val="lt1"/>
              </a:solidFill>
              <a:highlight>
                <a:srgbClr val="00ADEF"/>
              </a:highlight>
              <a:latin typeface="Arial Narrow"/>
              <a:ea typeface="Arial Narrow"/>
              <a:cs typeface="Arial Narrow"/>
              <a:sym typeface="Arial Narrow"/>
            </a:endParaRPr>
          </a:p>
        </p:txBody>
      </p:sp>
    </p:spTree>
    <p:extLst>
      <p:ext uri="{BB962C8B-B14F-4D97-AF65-F5344CB8AC3E}">
        <p14:creationId xmlns:p14="http://schemas.microsoft.com/office/powerpoint/2010/main" val="194068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1000"/>
                                        <p:tgtEl>
                                          <p:spTgt spid="2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482" name="Title 1">
            <a:extLst>
              <a:ext uri="{FF2B5EF4-FFF2-40B4-BE49-F238E27FC236}">
                <a16:creationId xmlns:a16="http://schemas.microsoft.com/office/drawing/2014/main" id="{CC5572FA-AB05-4B09-A655-D2513139222A}"/>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altLang="en-US" sz="3200" spc="750">
                <a:solidFill>
                  <a:schemeClr val="bg1"/>
                </a:solidFill>
              </a:rPr>
              <a:t>Element of a System</a:t>
            </a:r>
          </a:p>
        </p:txBody>
      </p:sp>
      <p:pic>
        <p:nvPicPr>
          <p:cNvPr id="20483" name="Content Placeholder 3">
            <a:extLst>
              <a:ext uri="{FF2B5EF4-FFF2-40B4-BE49-F238E27FC236}">
                <a16:creationId xmlns:a16="http://schemas.microsoft.com/office/drawing/2014/main" id="{471D17CF-45BA-4F7F-A258-A56DFE3CACCF}"/>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503619" y="1151286"/>
            <a:ext cx="7214138" cy="4562941"/>
          </a:xfrm>
          <a:prstGeom prst="rect">
            <a:avLst/>
          </a:prstGeom>
        </p:spPr>
      </p:pic>
    </p:spTree>
    <p:extLst>
      <p:ext uri="{BB962C8B-B14F-4D97-AF65-F5344CB8AC3E}">
        <p14:creationId xmlns:p14="http://schemas.microsoft.com/office/powerpoint/2010/main" val="118962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19D757-50F4-4A46-A14B-2C83BE9E163A}"/>
              </a:ext>
            </a:extLst>
          </p:cNvPr>
          <p:cNvSpPr>
            <a:spLocks noGrp="1"/>
          </p:cNvSpPr>
          <p:nvPr>
            <p:ph type="title"/>
          </p:nvPr>
        </p:nvSpPr>
        <p:spPr>
          <a:xfrm>
            <a:off x="457200" y="868280"/>
            <a:ext cx="3390645" cy="3363597"/>
          </a:xfrm>
        </p:spPr>
        <p:txBody>
          <a:bodyPr>
            <a:normAutofit/>
          </a:bodyPr>
          <a:lstStyle/>
          <a:p>
            <a:pPr algn="r"/>
            <a:r>
              <a:rPr lang="en-US" altLang="en-US" sz="3200">
                <a:solidFill>
                  <a:schemeClr val="bg1"/>
                </a:solidFill>
              </a:rPr>
              <a:t>Property of a System</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795FFC23-66A7-4025-91F3-8D41600F950B}"/>
              </a:ext>
            </a:extLst>
          </p:cNvPr>
          <p:cNvGraphicFramePr>
            <a:graphicFrameLocks noGrp="1"/>
          </p:cNvGraphicFramePr>
          <p:nvPr>
            <p:ph idx="1"/>
            <p:extLst>
              <p:ext uri="{D42A27DB-BD31-4B8C-83A1-F6EECF244321}">
                <p14:modId xmlns:p14="http://schemas.microsoft.com/office/powerpoint/2010/main" val="2384125653"/>
              </p:ext>
            </p:extLst>
          </p:nvPr>
        </p:nvGraphicFramePr>
        <p:xfrm>
          <a:off x="4494654" y="742950"/>
          <a:ext cx="7240146" cy="5153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05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C429A-3AF8-487D-BA81-C90E892E58BC}"/>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PROJECT SPONSOR</a:t>
            </a:r>
            <a:br>
              <a:rPr lang="en-US" sz="3200">
                <a:solidFill>
                  <a:schemeClr val="bg1"/>
                </a:solidFill>
              </a:rPr>
            </a:b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ED63F281-FE12-472F-AAC7-5274A815B370}"/>
              </a:ext>
            </a:extLst>
          </p:cNvPr>
          <p:cNvGraphicFramePr>
            <a:graphicFrameLocks noGrp="1"/>
          </p:cNvGraphicFramePr>
          <p:nvPr>
            <p:ph idx="1"/>
            <p:extLst>
              <p:ext uri="{D42A27DB-BD31-4B8C-83A1-F6EECF244321}">
                <p14:modId xmlns:p14="http://schemas.microsoft.com/office/powerpoint/2010/main" val="973957635"/>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510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E84554-5B97-4D0E-B7D0-2B6B2DAECB22}"/>
              </a:ext>
            </a:extLst>
          </p:cNvPr>
          <p:cNvSpPr>
            <a:spLocks noGrp="1"/>
          </p:cNvSpPr>
          <p:nvPr>
            <p:ph type="title"/>
          </p:nvPr>
        </p:nvSpPr>
        <p:spPr>
          <a:xfrm>
            <a:off x="681780" y="586855"/>
            <a:ext cx="3131093" cy="3507474"/>
          </a:xfrm>
        </p:spPr>
        <p:txBody>
          <a:bodyPr anchor="b">
            <a:normAutofit/>
          </a:bodyPr>
          <a:lstStyle/>
          <a:p>
            <a:pPr algn="r"/>
            <a:r>
              <a:rPr lang="en-US" altLang="en-US" sz="3200">
                <a:solidFill>
                  <a:schemeClr val="bg1"/>
                </a:solidFill>
              </a:rPr>
              <a:t>Business Analyst</a:t>
            </a:r>
            <a:endParaRPr lang="en-US" sz="3200">
              <a:solidFill>
                <a:schemeClr val="bg1"/>
              </a:solidFill>
            </a:endParaRPr>
          </a:p>
        </p:txBody>
      </p:sp>
      <p:sp>
        <p:nvSpPr>
          <p:cNvPr id="3" name="Content Placeholder 2">
            <a:extLst>
              <a:ext uri="{FF2B5EF4-FFF2-40B4-BE49-F238E27FC236}">
                <a16:creationId xmlns:a16="http://schemas.microsoft.com/office/drawing/2014/main" id="{F724592E-F9D8-403E-AAAE-37418454DD8B}"/>
              </a:ext>
            </a:extLst>
          </p:cNvPr>
          <p:cNvSpPr>
            <a:spLocks noGrp="1"/>
          </p:cNvSpPr>
          <p:nvPr>
            <p:ph idx="1"/>
          </p:nvPr>
        </p:nvSpPr>
        <p:spPr>
          <a:xfrm>
            <a:off x="4076701" y="833535"/>
            <a:ext cx="4765742" cy="5361991"/>
          </a:xfrm>
        </p:spPr>
        <p:txBody>
          <a:bodyPr>
            <a:normAutofit/>
          </a:bodyPr>
          <a:lstStyle/>
          <a:p>
            <a:pPr marL="0" indent="0">
              <a:buFont typeface="Wingdings 2" panose="05020102010507070707" pitchFamily="18" charset="2"/>
              <a:buNone/>
              <a:defRPr/>
            </a:pPr>
            <a:r>
              <a:rPr lang="en-US" altLang="en-US" sz="1600" dirty="0"/>
              <a:t>Business Analyst is the person that does research, plan, coordinate and recommend software solution to an organization</a:t>
            </a:r>
          </a:p>
          <a:p>
            <a:pPr>
              <a:buFont typeface="Wingdings 2" panose="05020102010507070707" pitchFamily="18" charset="2"/>
              <a:buNone/>
              <a:defRPr/>
            </a:pPr>
            <a:r>
              <a:rPr lang="en-US" altLang="en-US" sz="1600" dirty="0"/>
              <a:t>  </a:t>
            </a:r>
            <a:r>
              <a:rPr lang="en-US" altLang="en-US" sz="1600" b="1" dirty="0"/>
              <a:t>Quality of a BA</a:t>
            </a:r>
          </a:p>
          <a:p>
            <a:pPr>
              <a:defRPr/>
            </a:pPr>
            <a:r>
              <a:rPr lang="en-US" altLang="en-US" sz="1600" dirty="0"/>
              <a:t> Analytical</a:t>
            </a:r>
          </a:p>
          <a:p>
            <a:pPr>
              <a:defRPr/>
            </a:pPr>
            <a:r>
              <a:rPr lang="en-US" altLang="en-US" sz="1600" dirty="0"/>
              <a:t>Technical </a:t>
            </a:r>
          </a:p>
          <a:p>
            <a:pPr>
              <a:defRPr/>
            </a:pPr>
            <a:r>
              <a:rPr lang="en-US" altLang="en-US" sz="1600" dirty="0"/>
              <a:t>Managerial</a:t>
            </a:r>
          </a:p>
          <a:p>
            <a:pPr>
              <a:defRPr/>
            </a:pPr>
            <a:r>
              <a:rPr lang="en-US" altLang="en-US" sz="1600" dirty="0"/>
              <a:t>Interpersonal skills</a:t>
            </a:r>
          </a:p>
          <a:p>
            <a:endParaRPr lang="en-US" sz="1600" dirty="0"/>
          </a:p>
        </p:txBody>
      </p:sp>
      <p:pic>
        <p:nvPicPr>
          <p:cNvPr id="7" name="Graphic 6" descr="Office Worker">
            <a:extLst>
              <a:ext uri="{FF2B5EF4-FFF2-40B4-BE49-F238E27FC236}">
                <a16:creationId xmlns:a16="http://schemas.microsoft.com/office/drawing/2014/main" id="{C0C36C7C-AAAD-49D2-BCD7-5A3CFAE01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5300" y="1619250"/>
            <a:ext cx="3619500" cy="3619500"/>
          </a:xfrm>
          <a:prstGeom prst="rect">
            <a:avLst/>
          </a:prstGeom>
        </p:spPr>
      </p:pic>
    </p:spTree>
    <p:extLst>
      <p:ext uri="{BB962C8B-B14F-4D97-AF65-F5344CB8AC3E}">
        <p14:creationId xmlns:p14="http://schemas.microsoft.com/office/powerpoint/2010/main" val="148190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17A591-44E8-453C-980C-B0A74BF2BF90}"/>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Role of a SOFTWARE DEVELOPER:</a:t>
            </a:r>
            <a:br>
              <a:rPr lang="en-US" sz="3200">
                <a:solidFill>
                  <a:schemeClr val="bg1"/>
                </a:solidFill>
              </a:rPr>
            </a:b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54960C31-45F2-4F8B-AB89-896D8DAD3FE5}"/>
              </a:ext>
            </a:extLst>
          </p:cNvPr>
          <p:cNvGraphicFramePr>
            <a:graphicFrameLocks noGrp="1"/>
          </p:cNvGraphicFramePr>
          <p:nvPr>
            <p:ph idx="1"/>
            <p:extLst>
              <p:ext uri="{D42A27DB-BD31-4B8C-83A1-F6EECF244321}">
                <p14:modId xmlns:p14="http://schemas.microsoft.com/office/powerpoint/2010/main" val="1226394083"/>
              </p:ext>
            </p:extLst>
          </p:nvPr>
        </p:nvGraphicFramePr>
        <p:xfrm>
          <a:off x="4494654" y="457200"/>
          <a:ext cx="7240146" cy="5553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760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3A91F99-284A-47AD-B6F4-9E95D40346B9}"/>
              </a:ext>
            </a:extLst>
          </p:cNvPr>
          <p:cNvSpPr>
            <a:spLocks noGrp="1"/>
          </p:cNvSpPr>
          <p:nvPr>
            <p:ph type="title"/>
          </p:nvPr>
        </p:nvSpPr>
        <p:spPr>
          <a:xfrm>
            <a:off x="409518" y="586855"/>
            <a:ext cx="3258570" cy="3387497"/>
          </a:xfrm>
        </p:spPr>
        <p:txBody>
          <a:bodyPr vert="horz" lIns="0" tIns="0" rIns="0" bIns="0" rtlCol="0" anchor="b">
            <a:normAutofit/>
          </a:bodyPr>
          <a:lstStyle/>
          <a:p>
            <a:pPr algn="r"/>
            <a:r>
              <a:rPr lang="en-US" altLang="en-US" sz="3200" spc="750">
                <a:solidFill>
                  <a:schemeClr val="bg1"/>
                </a:solidFill>
              </a:rPr>
              <a:t>Role of a BA in the SDLC process</a:t>
            </a:r>
            <a:endParaRPr lang="en-US" sz="3200" spc="750">
              <a:solidFill>
                <a:schemeClr val="bg1"/>
              </a:solidFill>
            </a:endParaRPr>
          </a:p>
        </p:txBody>
      </p:sp>
      <p:graphicFrame>
        <p:nvGraphicFramePr>
          <p:cNvPr id="5" name="Content Placeholder 2">
            <a:extLst>
              <a:ext uri="{FF2B5EF4-FFF2-40B4-BE49-F238E27FC236}">
                <a16:creationId xmlns:a16="http://schemas.microsoft.com/office/drawing/2014/main" id="{5C9213C3-A453-416C-97A1-A2F5A6DACD3E}"/>
              </a:ext>
            </a:extLst>
          </p:cNvPr>
          <p:cNvGraphicFramePr>
            <a:graphicFrameLocks noGrp="1"/>
          </p:cNvGraphicFramePr>
          <p:nvPr>
            <p:ph idx="1"/>
            <p:extLst>
              <p:ext uri="{D42A27DB-BD31-4B8C-83A1-F6EECF244321}">
                <p14:modId xmlns:p14="http://schemas.microsoft.com/office/powerpoint/2010/main" val="2301418689"/>
              </p:ext>
            </p:extLst>
          </p:nvPr>
        </p:nvGraphicFramePr>
        <p:xfrm>
          <a:off x="4535695" y="748003"/>
          <a:ext cx="6320373" cy="5361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466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30B7E-08D9-4693-BEEB-57FC66BFA393}"/>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Role of QA Tester:</a:t>
            </a:r>
          </a:p>
        </p:txBody>
      </p:sp>
      <p:graphicFrame>
        <p:nvGraphicFramePr>
          <p:cNvPr id="5" name="Content Placeholder 2">
            <a:extLst>
              <a:ext uri="{FF2B5EF4-FFF2-40B4-BE49-F238E27FC236}">
                <a16:creationId xmlns:a16="http://schemas.microsoft.com/office/drawing/2014/main" id="{6336FB17-CC4D-4547-9C33-F1F1B5EB0252}"/>
              </a:ext>
            </a:extLst>
          </p:cNvPr>
          <p:cNvGraphicFramePr>
            <a:graphicFrameLocks noGrp="1"/>
          </p:cNvGraphicFramePr>
          <p:nvPr>
            <p:ph idx="1"/>
            <p:extLst>
              <p:ext uri="{D42A27DB-BD31-4B8C-83A1-F6EECF244321}">
                <p14:modId xmlns:p14="http://schemas.microsoft.com/office/powerpoint/2010/main" val="193087208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852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D189F-2834-4A0C-B0CA-7B6811FE0FE0}"/>
              </a:ext>
            </a:extLst>
          </p:cNvPr>
          <p:cNvSpPr>
            <a:spLocks noGrp="1"/>
          </p:cNvSpPr>
          <p:nvPr>
            <p:ph type="title"/>
          </p:nvPr>
        </p:nvSpPr>
        <p:spPr>
          <a:xfrm>
            <a:off x="457200" y="868280"/>
            <a:ext cx="3390645" cy="3363597"/>
          </a:xfrm>
        </p:spPr>
        <p:txBody>
          <a:bodyPr>
            <a:normAutofit/>
          </a:bodyPr>
          <a:lstStyle/>
          <a:p>
            <a:pPr algn="r"/>
            <a:r>
              <a:rPr lang="en-US" altLang="en-US" sz="3200">
                <a:solidFill>
                  <a:schemeClr val="bg1"/>
                </a:solidFill>
              </a:rPr>
              <a:t>SDLC common issues</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5900ED34-58EB-4A92-97E3-4641E06C62BE}"/>
              </a:ext>
            </a:extLst>
          </p:cNvPr>
          <p:cNvGraphicFramePr>
            <a:graphicFrameLocks noGrp="1"/>
          </p:cNvGraphicFramePr>
          <p:nvPr>
            <p:ph idx="1"/>
            <p:extLst>
              <p:ext uri="{D42A27DB-BD31-4B8C-83A1-F6EECF244321}">
                <p14:modId xmlns:p14="http://schemas.microsoft.com/office/powerpoint/2010/main" val="418584521"/>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623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994116" y="1022888"/>
            <a:ext cx="8400080" cy="5042115"/>
          </a:xfrm>
          <a:prstGeom prst="rect">
            <a:avLst/>
          </a:prstGeom>
        </p:spPr>
      </p:pic>
    </p:spTree>
    <p:extLst>
      <p:ext uri="{BB962C8B-B14F-4D97-AF65-F5344CB8AC3E}">
        <p14:creationId xmlns:p14="http://schemas.microsoft.com/office/powerpoint/2010/main" val="377728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50F4-D775-490F-A717-24A42834FFA1}"/>
              </a:ext>
            </a:extLst>
          </p:cNvPr>
          <p:cNvSpPr>
            <a:spLocks noGrp="1"/>
          </p:cNvSpPr>
          <p:nvPr>
            <p:ph type="title"/>
          </p:nvPr>
        </p:nvSpPr>
        <p:spPr>
          <a:xfrm>
            <a:off x="1371600" y="795528"/>
            <a:ext cx="10241280" cy="657225"/>
          </a:xfrm>
        </p:spPr>
        <p:txBody>
          <a:bodyPr/>
          <a:lstStyle/>
          <a:p>
            <a:r>
              <a:rPr lang="en-US" dirty="0" err="1"/>
              <a:t>Sdlc</a:t>
            </a:r>
            <a:r>
              <a:rPr lang="en-US" dirty="0"/>
              <a:t> phases.</a:t>
            </a:r>
          </a:p>
        </p:txBody>
      </p:sp>
      <p:pic>
        <p:nvPicPr>
          <p:cNvPr id="4" name="Content Placeholder 3">
            <a:extLst>
              <a:ext uri="{FF2B5EF4-FFF2-40B4-BE49-F238E27FC236}">
                <a16:creationId xmlns:a16="http://schemas.microsoft.com/office/drawing/2014/main" id="{D531F053-9759-474E-8FAD-05BD5ADF2CF1}"/>
              </a:ext>
            </a:extLst>
          </p:cNvPr>
          <p:cNvPicPr>
            <a:picLocks noGrp="1" noChangeAspect="1"/>
          </p:cNvPicPr>
          <p:nvPr>
            <p:ph idx="1"/>
          </p:nvPr>
        </p:nvPicPr>
        <p:blipFill>
          <a:blip r:embed="rId2"/>
          <a:stretch>
            <a:fillRect/>
          </a:stretch>
        </p:blipFill>
        <p:spPr>
          <a:xfrm>
            <a:off x="931545" y="1671552"/>
            <a:ext cx="10153650" cy="657225"/>
          </a:xfrm>
          <a:prstGeom prst="rect">
            <a:avLst/>
          </a:prstGeom>
        </p:spPr>
      </p:pic>
      <p:sp>
        <p:nvSpPr>
          <p:cNvPr id="5" name="Rectangle 4">
            <a:extLst>
              <a:ext uri="{FF2B5EF4-FFF2-40B4-BE49-F238E27FC236}">
                <a16:creationId xmlns:a16="http://schemas.microsoft.com/office/drawing/2014/main" id="{84C64B54-92F7-436F-9D03-84E26B256CD7}"/>
              </a:ext>
            </a:extLst>
          </p:cNvPr>
          <p:cNvSpPr/>
          <p:nvPr/>
        </p:nvSpPr>
        <p:spPr>
          <a:xfrm>
            <a:off x="1227438" y="2676949"/>
            <a:ext cx="6771503" cy="2031325"/>
          </a:xfrm>
          <a:prstGeom prst="rect">
            <a:avLst/>
          </a:prstGeom>
        </p:spPr>
        <p:txBody>
          <a:bodyPr wrap="square">
            <a:spAutoFit/>
          </a:bodyPr>
          <a:lstStyle/>
          <a:p>
            <a:pPr>
              <a:buFont typeface="Arial" panose="020B0604020202020204" pitchFamily="34" charset="0"/>
              <a:buChar char="•"/>
            </a:pPr>
            <a:r>
              <a:rPr lang="en-US" dirty="0">
                <a:solidFill>
                  <a:srgbClr val="222222"/>
                </a:solidFill>
                <a:latin typeface="Source Sans Pro" panose="020B0503030403020204" pitchFamily="34" charset="0"/>
              </a:rPr>
              <a:t>Phase 1: Requirement collection and analysis</a:t>
            </a:r>
          </a:p>
          <a:p>
            <a:pPr>
              <a:buFont typeface="Arial" panose="020B0604020202020204" pitchFamily="34" charset="0"/>
              <a:buChar char="•"/>
            </a:pPr>
            <a:r>
              <a:rPr lang="en-US" dirty="0">
                <a:solidFill>
                  <a:srgbClr val="222222"/>
                </a:solidFill>
                <a:latin typeface="Source Sans Pro" panose="020B0503030403020204" pitchFamily="34" charset="0"/>
              </a:rPr>
              <a:t>Phase 2: Feasibility study:</a:t>
            </a:r>
          </a:p>
          <a:p>
            <a:pPr>
              <a:buFont typeface="Arial" panose="020B0604020202020204" pitchFamily="34" charset="0"/>
              <a:buChar char="•"/>
            </a:pPr>
            <a:r>
              <a:rPr lang="en-US" dirty="0">
                <a:solidFill>
                  <a:srgbClr val="222222"/>
                </a:solidFill>
                <a:latin typeface="Source Sans Pro" panose="020B0503030403020204" pitchFamily="34" charset="0"/>
              </a:rPr>
              <a:t>Phase 3: Design:</a:t>
            </a:r>
          </a:p>
          <a:p>
            <a:pPr>
              <a:buFont typeface="Arial" panose="020B0604020202020204" pitchFamily="34" charset="0"/>
              <a:buChar char="•"/>
            </a:pPr>
            <a:r>
              <a:rPr lang="en-US" dirty="0">
                <a:solidFill>
                  <a:srgbClr val="222222"/>
                </a:solidFill>
                <a:latin typeface="Source Sans Pro" panose="020B0503030403020204" pitchFamily="34" charset="0"/>
              </a:rPr>
              <a:t>Phase 4: Coding:</a:t>
            </a:r>
          </a:p>
          <a:p>
            <a:pPr>
              <a:buFont typeface="Arial" panose="020B0604020202020204" pitchFamily="34" charset="0"/>
              <a:buChar char="•"/>
            </a:pPr>
            <a:r>
              <a:rPr lang="en-US" dirty="0">
                <a:solidFill>
                  <a:srgbClr val="222222"/>
                </a:solidFill>
                <a:latin typeface="Source Sans Pro" panose="020B0503030403020204" pitchFamily="34" charset="0"/>
              </a:rPr>
              <a:t>Phase 5: Testing:</a:t>
            </a:r>
          </a:p>
          <a:p>
            <a:pPr>
              <a:buFont typeface="Arial" panose="020B0604020202020204" pitchFamily="34" charset="0"/>
              <a:buChar char="•"/>
            </a:pPr>
            <a:r>
              <a:rPr lang="en-US" dirty="0">
                <a:solidFill>
                  <a:srgbClr val="222222"/>
                </a:solidFill>
                <a:latin typeface="Source Sans Pro" panose="020B0503030403020204" pitchFamily="34" charset="0"/>
              </a:rPr>
              <a:t>Phase 6: Installation/Deployment:</a:t>
            </a:r>
          </a:p>
          <a:p>
            <a:pPr>
              <a:buFont typeface="Arial" panose="020B0604020202020204" pitchFamily="34" charset="0"/>
              <a:buChar char="•"/>
            </a:pPr>
            <a:r>
              <a:rPr lang="en-US" dirty="0">
                <a:solidFill>
                  <a:srgbClr val="222222"/>
                </a:solidFill>
                <a:latin typeface="Source Sans Pro" panose="020B0503030403020204" pitchFamily="34" charset="0"/>
              </a:rPr>
              <a:t>Phase 7: Maintenance:</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52392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655091-876D-4E38-85ED-FDFA8BAF885A}"/>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SDCL Design phases:</a:t>
            </a:r>
          </a:p>
        </p:txBody>
      </p:sp>
      <p:sp>
        <p:nvSpPr>
          <p:cNvPr id="29" name="Content Placeholder 2">
            <a:extLst>
              <a:ext uri="{FF2B5EF4-FFF2-40B4-BE49-F238E27FC236}">
                <a16:creationId xmlns:a16="http://schemas.microsoft.com/office/drawing/2014/main" id="{C95D2D06-1851-4B4E-A313-73CEC8F6AAC4}"/>
              </a:ext>
            </a:extLst>
          </p:cNvPr>
          <p:cNvSpPr>
            <a:spLocks noGrp="1"/>
          </p:cNvSpPr>
          <p:nvPr>
            <p:ph idx="1"/>
          </p:nvPr>
        </p:nvSpPr>
        <p:spPr>
          <a:xfrm>
            <a:off x="4777409" y="1028702"/>
            <a:ext cx="6273972" cy="4843462"/>
          </a:xfrm>
        </p:spPr>
        <p:txBody>
          <a:bodyPr>
            <a:normAutofit/>
          </a:bodyPr>
          <a:lstStyle/>
          <a:p>
            <a:pPr>
              <a:lnSpc>
                <a:spcPct val="110000"/>
              </a:lnSpc>
            </a:pPr>
            <a:r>
              <a:rPr lang="en-US" sz="1500" b="1" dirty="0"/>
              <a:t>Phase 1: Requirement collection and analysis:</a:t>
            </a:r>
          </a:p>
          <a:p>
            <a:pPr>
              <a:lnSpc>
                <a:spcPct val="110000"/>
              </a:lnSpc>
            </a:pPr>
            <a:r>
              <a:rPr lang="en-US" sz="1500" dirty="0"/>
              <a:t>Requirement gathering is the first stage in the SDLC process. It is conducted by senior team members with inputs from all the stakeholders including industry experts.</a:t>
            </a:r>
          </a:p>
          <a:p>
            <a:pPr>
              <a:lnSpc>
                <a:spcPct val="110000"/>
              </a:lnSpc>
            </a:pPr>
            <a:r>
              <a:rPr lang="en-US" sz="1500" dirty="0"/>
              <a:t>Project scope is determined at this level, risks anticipated issues, opportunities, and directives on project execution is outlined. </a:t>
            </a:r>
          </a:p>
          <a:p>
            <a:pPr>
              <a:lnSpc>
                <a:spcPct val="110000"/>
              </a:lnSpc>
            </a:pPr>
            <a:r>
              <a:rPr lang="en-US" sz="1500" b="1" dirty="0"/>
              <a:t>Phase 2: Feasibility study:</a:t>
            </a:r>
          </a:p>
          <a:p>
            <a:pPr>
              <a:lnSpc>
                <a:spcPct val="110000"/>
              </a:lnSpc>
            </a:pPr>
            <a:r>
              <a:rPr lang="en-US" sz="1500" dirty="0"/>
              <a:t>Once the requirement analysis phase is completed the next </a:t>
            </a:r>
            <a:r>
              <a:rPr lang="en-US" sz="1500" dirty="0" err="1"/>
              <a:t>sdlc</a:t>
            </a:r>
            <a:r>
              <a:rPr lang="en-US" sz="1500" dirty="0"/>
              <a:t> step is to define and document software needs. This process conducted with the help of 'Software Requirement Specification' document also known as 'SRS' document. It includes everything that will be required to start the design and development process.</a:t>
            </a:r>
          </a:p>
          <a:p>
            <a:pPr>
              <a:lnSpc>
                <a:spcPct val="110000"/>
              </a:lnSpc>
            </a:pPr>
            <a:endParaRPr lang="en-US" sz="1500" dirty="0"/>
          </a:p>
        </p:txBody>
      </p:sp>
    </p:spTree>
    <p:extLst>
      <p:ext uri="{BB962C8B-B14F-4D97-AF65-F5344CB8AC3E}">
        <p14:creationId xmlns:p14="http://schemas.microsoft.com/office/powerpoint/2010/main" val="134100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7">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9">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B2F1187-C071-459C-BF5C-5B535F74468F}"/>
              </a:ext>
            </a:extLst>
          </p:cNvPr>
          <p:cNvSpPr>
            <a:spLocks noGrp="1"/>
          </p:cNvSpPr>
          <p:nvPr>
            <p:ph type="title"/>
          </p:nvPr>
        </p:nvSpPr>
        <p:spPr>
          <a:xfrm>
            <a:off x="681780" y="586855"/>
            <a:ext cx="3131093" cy="3507474"/>
          </a:xfrm>
        </p:spPr>
        <p:txBody>
          <a:bodyPr anchor="b">
            <a:normAutofit/>
          </a:bodyPr>
          <a:lstStyle/>
          <a:p>
            <a:pPr algn="r"/>
            <a:r>
              <a:rPr lang="en-US" sz="3200">
                <a:solidFill>
                  <a:schemeClr val="bg1"/>
                </a:solidFill>
              </a:rPr>
              <a:t>Feasibility studies: </a:t>
            </a:r>
          </a:p>
        </p:txBody>
      </p:sp>
      <p:graphicFrame>
        <p:nvGraphicFramePr>
          <p:cNvPr id="5" name="Content Placeholder 2">
            <a:extLst>
              <a:ext uri="{FF2B5EF4-FFF2-40B4-BE49-F238E27FC236}">
                <a16:creationId xmlns:a16="http://schemas.microsoft.com/office/drawing/2014/main" id="{7209EAE0-9024-4760-AF2E-C4C3A7F069FE}"/>
              </a:ext>
            </a:extLst>
          </p:cNvPr>
          <p:cNvGraphicFramePr>
            <a:graphicFrameLocks noGrp="1"/>
          </p:cNvGraphicFramePr>
          <p:nvPr>
            <p:ph idx="1"/>
            <p:extLst>
              <p:ext uri="{D42A27DB-BD31-4B8C-83A1-F6EECF244321}">
                <p14:modId xmlns:p14="http://schemas.microsoft.com/office/powerpoint/2010/main" val="1959124713"/>
              </p:ext>
            </p:extLst>
          </p:nvPr>
        </p:nvGraphicFramePr>
        <p:xfrm>
          <a:off x="4478694" y="833535"/>
          <a:ext cx="4878666" cy="5361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01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98260B-7F14-4974-A0E5-956920FE54FC}"/>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SDLC PHASES. </a:t>
            </a:r>
          </a:p>
        </p:txBody>
      </p:sp>
      <p:sp>
        <p:nvSpPr>
          <p:cNvPr id="3" name="Content Placeholder 2">
            <a:extLst>
              <a:ext uri="{FF2B5EF4-FFF2-40B4-BE49-F238E27FC236}">
                <a16:creationId xmlns:a16="http://schemas.microsoft.com/office/drawing/2014/main" id="{9B31DC58-A0BB-464C-87F7-BF47E9F54598}"/>
              </a:ext>
            </a:extLst>
          </p:cNvPr>
          <p:cNvSpPr>
            <a:spLocks noGrp="1"/>
          </p:cNvSpPr>
          <p:nvPr>
            <p:ph idx="1"/>
          </p:nvPr>
        </p:nvSpPr>
        <p:spPr>
          <a:xfrm>
            <a:off x="4145280" y="833535"/>
            <a:ext cx="3756659" cy="5361991"/>
          </a:xfrm>
        </p:spPr>
        <p:txBody>
          <a:bodyPr anchor="ctr">
            <a:normAutofit/>
          </a:bodyPr>
          <a:lstStyle/>
          <a:p>
            <a:pPr>
              <a:lnSpc>
                <a:spcPct val="110000"/>
              </a:lnSpc>
            </a:pPr>
            <a:r>
              <a:rPr lang="en-US" sz="1200" b="1" dirty="0"/>
              <a:t>Phase 3: Design:</a:t>
            </a:r>
          </a:p>
          <a:p>
            <a:pPr>
              <a:lnSpc>
                <a:spcPct val="110000"/>
              </a:lnSpc>
            </a:pPr>
            <a:r>
              <a:rPr lang="en-US" sz="1200" dirty="0"/>
              <a:t>The system and software design documents are prepared as per the requirement specification document. </a:t>
            </a:r>
          </a:p>
          <a:p>
            <a:pPr>
              <a:lnSpc>
                <a:spcPct val="110000"/>
              </a:lnSpc>
            </a:pPr>
            <a:r>
              <a:rPr lang="en-US" sz="1200" dirty="0"/>
              <a:t>This helps define overall system architecture.</a:t>
            </a:r>
          </a:p>
          <a:p>
            <a:pPr>
              <a:lnSpc>
                <a:spcPct val="110000"/>
              </a:lnSpc>
            </a:pPr>
            <a:r>
              <a:rPr lang="en-US" sz="1200" dirty="0"/>
              <a:t>This design phase serves as input for the next phase of the model.</a:t>
            </a:r>
          </a:p>
          <a:p>
            <a:pPr>
              <a:lnSpc>
                <a:spcPct val="110000"/>
              </a:lnSpc>
            </a:pPr>
            <a:r>
              <a:rPr lang="en-US" sz="1200" dirty="0"/>
              <a:t>There are two kinds of design documents developed in this phase:</a:t>
            </a:r>
          </a:p>
          <a:p>
            <a:pPr>
              <a:lnSpc>
                <a:spcPct val="110000"/>
              </a:lnSpc>
            </a:pPr>
            <a:r>
              <a:rPr lang="en-US" sz="1200" dirty="0"/>
              <a:t>High-Level Design (HLD)</a:t>
            </a:r>
          </a:p>
          <a:p>
            <a:pPr>
              <a:lnSpc>
                <a:spcPct val="110000"/>
              </a:lnSpc>
            </a:pPr>
            <a:r>
              <a:rPr lang="en-US" sz="1200" dirty="0"/>
              <a:t>Brief description and name of each module</a:t>
            </a:r>
          </a:p>
          <a:p>
            <a:pPr>
              <a:lnSpc>
                <a:spcPct val="110000"/>
              </a:lnSpc>
            </a:pPr>
            <a:r>
              <a:rPr lang="en-US" sz="1200" dirty="0"/>
              <a:t>An outline of the functionality of modules</a:t>
            </a:r>
          </a:p>
          <a:p>
            <a:pPr>
              <a:lnSpc>
                <a:spcPct val="110000"/>
              </a:lnSpc>
            </a:pPr>
            <a:r>
              <a:rPr lang="en-US" sz="1200" dirty="0"/>
              <a:t>Interface relationship and dependencies between modules</a:t>
            </a:r>
          </a:p>
          <a:p>
            <a:pPr>
              <a:lnSpc>
                <a:spcPct val="110000"/>
              </a:lnSpc>
            </a:pPr>
            <a:r>
              <a:rPr lang="en-US" sz="1200" dirty="0"/>
              <a:t>Database tables identified along with their key elements</a:t>
            </a:r>
          </a:p>
          <a:p>
            <a:pPr>
              <a:lnSpc>
                <a:spcPct val="110000"/>
              </a:lnSpc>
            </a:pPr>
            <a:r>
              <a:rPr lang="en-US" sz="1200" dirty="0"/>
              <a:t>Complete architecture diagrams along with technology details</a:t>
            </a:r>
          </a:p>
          <a:p>
            <a:pPr marL="0" indent="0">
              <a:lnSpc>
                <a:spcPct val="110000"/>
              </a:lnSpc>
              <a:buNone/>
            </a:pPr>
            <a:endParaRPr lang="en-US" sz="1200" dirty="0"/>
          </a:p>
        </p:txBody>
      </p:sp>
      <p:pic>
        <p:nvPicPr>
          <p:cNvPr id="18" name="Picture 17" descr="Rolls of blueprints">
            <a:extLst>
              <a:ext uri="{FF2B5EF4-FFF2-40B4-BE49-F238E27FC236}">
                <a16:creationId xmlns:a16="http://schemas.microsoft.com/office/drawing/2014/main" id="{B692FB92-B9EA-4243-8536-7F36CCA21EEF}"/>
              </a:ext>
            </a:extLst>
          </p:cNvPr>
          <p:cNvPicPr>
            <a:picLocks noChangeAspect="1"/>
          </p:cNvPicPr>
          <p:nvPr/>
        </p:nvPicPr>
        <p:blipFill rotWithShape="1">
          <a:blip r:embed="rId2"/>
          <a:srcRect l="60265" r="-1" b="-1"/>
          <a:stretch/>
        </p:blipFill>
        <p:spPr>
          <a:xfrm>
            <a:off x="8109502" y="10"/>
            <a:ext cx="4082498" cy="6857990"/>
          </a:xfrm>
          <a:prstGeom prst="rect">
            <a:avLst/>
          </a:prstGeom>
        </p:spPr>
      </p:pic>
    </p:spTree>
    <p:extLst>
      <p:ext uri="{BB962C8B-B14F-4D97-AF65-F5344CB8AC3E}">
        <p14:creationId xmlns:p14="http://schemas.microsoft.com/office/powerpoint/2010/main" val="67916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9AB1199-2AD0-477B-A5D0-3A2330CA6EB9}"/>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SDLC PHASES: </a:t>
            </a:r>
          </a:p>
        </p:txBody>
      </p:sp>
      <p:sp>
        <p:nvSpPr>
          <p:cNvPr id="3" name="Content Placeholder 2">
            <a:extLst>
              <a:ext uri="{FF2B5EF4-FFF2-40B4-BE49-F238E27FC236}">
                <a16:creationId xmlns:a16="http://schemas.microsoft.com/office/drawing/2014/main" id="{D5EC9E03-7E6C-4B76-BC02-18F06793E9E7}"/>
              </a:ext>
            </a:extLst>
          </p:cNvPr>
          <p:cNvSpPr>
            <a:spLocks noGrp="1"/>
          </p:cNvSpPr>
          <p:nvPr>
            <p:ph idx="1"/>
          </p:nvPr>
        </p:nvSpPr>
        <p:spPr>
          <a:xfrm>
            <a:off x="4777409" y="1028702"/>
            <a:ext cx="6273972" cy="4843462"/>
          </a:xfrm>
        </p:spPr>
        <p:txBody>
          <a:bodyPr>
            <a:normAutofit/>
          </a:bodyPr>
          <a:lstStyle/>
          <a:p>
            <a:r>
              <a:rPr lang="en-US" sz="1800"/>
              <a:t>Low-Level Design(LLD)</a:t>
            </a:r>
          </a:p>
          <a:p>
            <a:r>
              <a:rPr lang="en-US" sz="1800"/>
              <a:t>Functional logic of the modules</a:t>
            </a:r>
          </a:p>
          <a:p>
            <a:r>
              <a:rPr lang="en-US" sz="1800"/>
              <a:t>Database tables, which include type and size</a:t>
            </a:r>
          </a:p>
          <a:p>
            <a:r>
              <a:rPr lang="en-US" sz="1800"/>
              <a:t>Complete detail of the interface</a:t>
            </a:r>
          </a:p>
          <a:p>
            <a:r>
              <a:rPr lang="en-US" sz="1800"/>
              <a:t>Addresses all types of dependency issues</a:t>
            </a:r>
          </a:p>
          <a:p>
            <a:r>
              <a:rPr lang="en-US" sz="1800"/>
              <a:t>Listing of error messages</a:t>
            </a:r>
          </a:p>
          <a:p>
            <a:r>
              <a:rPr lang="en-US" sz="1800"/>
              <a:t>Complete input and outputs for every module</a:t>
            </a:r>
          </a:p>
          <a:p>
            <a:endParaRPr lang="en-US" sz="1800"/>
          </a:p>
        </p:txBody>
      </p:sp>
    </p:spTree>
    <p:extLst>
      <p:ext uri="{BB962C8B-B14F-4D97-AF65-F5344CB8AC3E}">
        <p14:creationId xmlns:p14="http://schemas.microsoft.com/office/powerpoint/2010/main" val="94762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C4BE393-BA1F-4E41-BE64-ADAE9212F6FA}"/>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SDLC PHASES: </a:t>
            </a:r>
          </a:p>
        </p:txBody>
      </p:sp>
      <p:sp>
        <p:nvSpPr>
          <p:cNvPr id="3" name="Content Placeholder 2">
            <a:extLst>
              <a:ext uri="{FF2B5EF4-FFF2-40B4-BE49-F238E27FC236}">
                <a16:creationId xmlns:a16="http://schemas.microsoft.com/office/drawing/2014/main" id="{46118553-742C-4128-99C0-03E2D65FA7F9}"/>
              </a:ext>
            </a:extLst>
          </p:cNvPr>
          <p:cNvSpPr>
            <a:spLocks noGrp="1"/>
          </p:cNvSpPr>
          <p:nvPr>
            <p:ph idx="1"/>
          </p:nvPr>
        </p:nvSpPr>
        <p:spPr>
          <a:xfrm>
            <a:off x="4446207" y="833535"/>
            <a:ext cx="3292781" cy="5361991"/>
          </a:xfrm>
        </p:spPr>
        <p:txBody>
          <a:bodyPr anchor="ctr">
            <a:normAutofit/>
          </a:bodyPr>
          <a:lstStyle/>
          <a:p>
            <a:pPr>
              <a:lnSpc>
                <a:spcPct val="110000"/>
              </a:lnSpc>
            </a:pPr>
            <a:r>
              <a:rPr lang="en-US" sz="1600" b="1" dirty="0"/>
              <a:t>Phase 4: Coding:</a:t>
            </a:r>
          </a:p>
          <a:p>
            <a:pPr>
              <a:lnSpc>
                <a:spcPct val="110000"/>
              </a:lnSpc>
            </a:pPr>
            <a:r>
              <a:rPr lang="en-US" sz="1600" dirty="0"/>
              <a:t>Once the system design phase is over, the next phase is coding. In this phase, developers start build the entire system by writing code using the selected programming language. </a:t>
            </a:r>
          </a:p>
          <a:p>
            <a:pPr>
              <a:lnSpc>
                <a:spcPct val="110000"/>
              </a:lnSpc>
            </a:pPr>
            <a:r>
              <a:rPr lang="en-US" sz="1600" dirty="0"/>
              <a:t>In the coding phase, tasks are divided into units or modules and assigned to the various developers. It is the longest phase of the Software Development Life Cycle process.</a:t>
            </a:r>
          </a:p>
          <a:p>
            <a:pPr>
              <a:lnSpc>
                <a:spcPct val="110000"/>
              </a:lnSpc>
            </a:pPr>
            <a:r>
              <a:rPr lang="en-US" sz="1600" dirty="0"/>
              <a:t>Developer needs to follow certain predefined coding guidelines.</a:t>
            </a:r>
          </a:p>
          <a:p>
            <a:pPr>
              <a:lnSpc>
                <a:spcPct val="110000"/>
              </a:lnSpc>
            </a:pPr>
            <a:r>
              <a:rPr lang="en-US" sz="1600" dirty="0"/>
              <a:t>  Developer to use tools like compiler, interpreters, debugger to generate and implement the code.</a:t>
            </a:r>
          </a:p>
          <a:p>
            <a:pPr>
              <a:lnSpc>
                <a:spcPct val="110000"/>
              </a:lnSpc>
            </a:pPr>
            <a:endParaRPr lang="en-US" sz="1600" dirty="0"/>
          </a:p>
        </p:txBody>
      </p:sp>
      <p:pic>
        <p:nvPicPr>
          <p:cNvPr id="5" name="Picture 4" descr="Computer script on a screen">
            <a:extLst>
              <a:ext uri="{FF2B5EF4-FFF2-40B4-BE49-F238E27FC236}">
                <a16:creationId xmlns:a16="http://schemas.microsoft.com/office/drawing/2014/main" id="{262FB40A-120E-4F24-9F48-6B5522F7A64D}"/>
              </a:ext>
            </a:extLst>
          </p:cNvPr>
          <p:cNvPicPr>
            <a:picLocks noChangeAspect="1"/>
          </p:cNvPicPr>
          <p:nvPr/>
        </p:nvPicPr>
        <p:blipFill rotWithShape="1">
          <a:blip r:embed="rId2"/>
          <a:srcRect l="9920" r="50344" b="-1"/>
          <a:stretch/>
        </p:blipFill>
        <p:spPr>
          <a:xfrm>
            <a:off x="8109502" y="10"/>
            <a:ext cx="4082498" cy="6857990"/>
          </a:xfrm>
          <a:prstGeom prst="rect">
            <a:avLst/>
          </a:prstGeom>
        </p:spPr>
      </p:pic>
    </p:spTree>
    <p:extLst>
      <p:ext uri="{BB962C8B-B14F-4D97-AF65-F5344CB8AC3E}">
        <p14:creationId xmlns:p14="http://schemas.microsoft.com/office/powerpoint/2010/main" val="482891305"/>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1681</Words>
  <Application>Microsoft Office PowerPoint</Application>
  <PresentationFormat>Widescreen</PresentationFormat>
  <Paragraphs>142</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Arial Narrow</vt:lpstr>
      <vt:lpstr>Calibri</vt:lpstr>
      <vt:lpstr>Source Sans Pro</vt:lpstr>
      <vt:lpstr>Times New Roman</vt:lpstr>
      <vt:lpstr>Tw Cen MT</vt:lpstr>
      <vt:lpstr>Wingdings 2</vt:lpstr>
      <vt:lpstr>GradientRiseVTI</vt:lpstr>
      <vt:lpstr>Welcome!</vt:lpstr>
      <vt:lpstr>Generation USA Orientation Day 1  </vt:lpstr>
      <vt:lpstr>PowerPoint Presentation</vt:lpstr>
      <vt:lpstr>Sdlc phases.</vt:lpstr>
      <vt:lpstr>SDCL Design phases:</vt:lpstr>
      <vt:lpstr>Feasibility studies: </vt:lpstr>
      <vt:lpstr>SDLC PHASES. </vt:lpstr>
      <vt:lpstr>SDLC PHASES: </vt:lpstr>
      <vt:lpstr>SDLC PHASES: </vt:lpstr>
      <vt:lpstr>SDLC PHASES:</vt:lpstr>
      <vt:lpstr>SDLC Phases: </vt:lpstr>
      <vt:lpstr>Systems Design &amp; Analysis</vt:lpstr>
      <vt:lpstr>Who is who in this process?</vt:lpstr>
      <vt:lpstr>System analysis &amp; design</vt:lpstr>
      <vt:lpstr>Systems Analysis:</vt:lpstr>
      <vt:lpstr>Type of a Systems:</vt:lpstr>
      <vt:lpstr>System component:</vt:lpstr>
      <vt:lpstr>Definition of a System</vt:lpstr>
      <vt:lpstr>Property of a System:</vt:lpstr>
      <vt:lpstr>Element of a System</vt:lpstr>
      <vt:lpstr>Property of a System</vt:lpstr>
      <vt:lpstr>PROJECT SPONSOR </vt:lpstr>
      <vt:lpstr>Business Analyst</vt:lpstr>
      <vt:lpstr>Role of a SOFTWARE DEVELOPER: </vt:lpstr>
      <vt:lpstr>Role of a BA in the SDLC process</vt:lpstr>
      <vt:lpstr>Role of QA Tester:</vt:lpstr>
      <vt:lpstr>SDLC common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program:</dc:title>
  <dc:creator>Mohamed K. Musa</dc:creator>
  <cp:lastModifiedBy>Serki</cp:lastModifiedBy>
  <cp:revision>3</cp:revision>
  <dcterms:created xsi:type="dcterms:W3CDTF">2021-03-09T12:08:48Z</dcterms:created>
  <dcterms:modified xsi:type="dcterms:W3CDTF">2021-10-20T16:05:25Z</dcterms:modified>
</cp:coreProperties>
</file>