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8F5501-E777-4686-8A89-631F9398DCAD}">
  <a:tblStyle styleId="{6A8F5501-E777-4686-8A89-631F9398D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8b3716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a8b371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26465" y="2454910"/>
            <a:ext cx="10338435" cy="1731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  <a:t>Тема выпускной квалификационной работы:</a:t>
            </a:r>
            <a:b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интеллектуального программного обеспечения распознавания типа БПЛА: модуль аудиального распознавания</a:t>
            </a:r>
            <a:endParaRPr sz="35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27100" y="4689475"/>
            <a:ext cx="103378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м3-ИФСТ-21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Кузнецов Сергей Константинович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ПИТ, к.т.н.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Королёв Михаил Сергеевич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50670" y="229235"/>
            <a:ext cx="9090025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учреждение высшего образования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«Саратовский государственный технический университет имени Гагарина Ю.А.»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«Прикладные информационные технологии» (ПИТ)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Демонстрация проекта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18246"/>
            <a:ext cx="105156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В рамках выпускной квалификационной работы были выполнены все поставленные задачи.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2934602"/>
            <a:ext cx="105156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Достигнута цель - разработан модуль, способный определять тип БПЛА аудиальным методом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ru-RU" sz="2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862240" y="2958460"/>
            <a:ext cx="103383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  <a:t>Тема выпускной квалификационной работы:</a:t>
            </a:r>
            <a:b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555"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интеллектуального программного обеспечения распознавания типа БПЛА: модуль аудиального распознавания</a:t>
            </a:r>
            <a:endParaRPr sz="35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927100" y="4689475"/>
            <a:ext cx="103378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м3-ИФСТ-21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Кузнецов Сергей Константинович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ПИТ, к.т.н.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Королёв Михаил Сергеевич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550670" y="229235"/>
            <a:ext cx="9090025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учреждение высшего образования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«Саратовский государственный технический университет имени Гагарина Ю.А.»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«Прикладные информационные технологии» (ПИТ)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715290" y="1702350"/>
            <a:ext cx="10338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5"/>
              <a:buFont typeface="Times New Roman"/>
              <a:buNone/>
            </a:pPr>
            <a:r>
              <a:rPr b="0" i="0" lang="ru-RU" sz="355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b="0" i="0" sz="355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059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Отсутствие специального оборудования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Возможность персонального обучения модели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Мобильность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Обработка с минимальной задержкой (1 с)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2818765"/>
            <a:ext cx="10515600" cy="3358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Целью выпускной квалификационной работы является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азработка интеллектуального программного обеспечения распознавания типа БПЛА: модуль аудиального распознавания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цели необходимо выполнить следующие задачи: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235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Рассмотреть и провести сравнительный анализ существующих программных решений;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235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Выделить функции и особенности разрабатываемого программного    обеспечения;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235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программное обеспечение на основе на основе искусственного интеллекта для аудиальной детекции дронов;</a:t>
            </a:r>
            <a:endParaRPr/>
          </a:p>
          <a:p>
            <a:pPr indent="-356235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Выбор средств разработки;</a:t>
            </a:r>
            <a:endParaRPr/>
          </a:p>
          <a:p>
            <a:pPr indent="-356235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обеспечения;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8440" lvl="1" marL="8001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Аналоги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00" y="1607750"/>
            <a:ext cx="3132625" cy="31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687" y="1999331"/>
            <a:ext cx="3132625" cy="234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4600" y="1446975"/>
            <a:ext cx="1953000" cy="34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350" y="4863288"/>
            <a:ext cx="3795300" cy="8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8470" y="365125"/>
            <a:ext cx="1173353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89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</a:t>
            </a:r>
            <a:endParaRPr sz="48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890">
                <a:latin typeface="Times New Roman"/>
                <a:ea typeface="Times New Roman"/>
                <a:cs typeface="Times New Roman"/>
                <a:sym typeface="Times New Roman"/>
              </a:rPr>
              <a:t>систем</a:t>
            </a:r>
            <a:endParaRPr sz="48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{6A8F5501-E777-4686-8A89-631F9398DCAD}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МСБ - Дрон детектор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Комплекс "D2C"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Акустический детектор "Малик"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Sky Guard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Дальность обнаружения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До 1 км (стандартные дроны), до 3 км для громких источников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До 38 км (артиллерия), 500–1000 м (дроны)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До 1 км (тяжелые дроны), 500–700 м (малые)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До 15 км (обнаружение), 3 км (подавление)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Точность классификации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~90% (нейросеть, обучена на DJI, Autel, FPV)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Высокая (совмещение акустики и тепловизоров)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~85% (сигнатурный анализ + ИИ)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~95% (радиочастотный анализ + радар)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Скорость обработки данных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0.5 сек (edge-обработка)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1–2 сек (зависит от теплового анализа)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1–3 сек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0.3 сек (радар + ИИ)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Тип анализа звука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Нейросеть (анализ спектрограмм)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Гибридный (акустика + тепловая сигнатура)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Сигнатурный метод + ИИ-фильтрация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Не используется (основной упор на радиочастоты и радар)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Обучение и адаптивность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Онлайн-дообучение модели через облако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Статическая база (обновляется вручную)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Офлайн-обновления базы сигнатур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Автоматическое обновление базы радиочастот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Подавление шумов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AI-фильтрация городск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Фильтрация через тепловую калибровку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Фильтры для ветра и низкочастотных помех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Не требуется (работает на радиочастотах)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200"/>
                        <a:t>Масштабируемость</a:t>
                      </a:r>
                      <a:endParaRPr b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Сеть датчиков через API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Многоканальные станции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Ограниченная (локальное использование)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/>
                        <a:t>Масштабируется для защиты периметров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возможности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Определение звуковой сигнатуры дронов в реальном времени;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Классификация звуковых сигнатур дронов в реальном времени;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Возможность быстрой замены одной модели на другую;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3300775"/>
            <a:ext cx="10515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Система совместима с большинством типов устройств;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Система может работать автономно;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Система может работать с подключением к сети;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Технологии реализации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576070"/>
            <a:ext cx="10515600" cy="4152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Нейросеть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−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Фронт-энд −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Бэк-энд −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Python с Django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40105" y="457200"/>
            <a:ext cx="7006541" cy="1160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sz="4400">
                <a:latin typeface="Times New Roman"/>
                <a:ea typeface="Times New Roman"/>
                <a:cs typeface="Times New Roman"/>
                <a:sym typeface="Times New Roman"/>
              </a:rPr>
              <a:t>Диаграммы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975" y="1617980"/>
            <a:ext cx="3131248" cy="493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