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2" autoAdjust="0"/>
    <p:restoredTop sz="94660"/>
  </p:normalViewPr>
  <p:slideViewPr>
    <p:cSldViewPr snapToGrid="0">
      <p:cViewPr varScale="1">
        <p:scale>
          <a:sx n="71" d="100"/>
          <a:sy n="71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95CDD8-8125-9713-303D-1C652F752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3F5EE1-53A8-314B-14F5-6C1757E80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DBE65D-494E-C345-DE59-3CD47699F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D5EB3-C802-4EF8-8C1D-19005B77B282}" type="datetimeFigureOut">
              <a:rPr lang="fr-FR" smtClean="0"/>
              <a:t>04/07/2024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EBE5DA-A58C-DA49-255B-143375C85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AB3438-89D0-4D7B-9CFF-847A06F90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9205-9AE1-45EF-AB9F-CA3FBA8D8C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3953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310D55-EC56-87EC-1EA5-14D051CBB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A0DC91F-4C07-9A3C-7C0D-E71B6BFD7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CE7EBA-DF4E-93E3-E4D3-BC7C0EA50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D5EB3-C802-4EF8-8C1D-19005B77B282}" type="datetimeFigureOut">
              <a:rPr lang="fr-FR" smtClean="0"/>
              <a:t>04/07/2024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DD0E6B-A56A-5DA3-38A0-8C457718D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2C5D2B-6319-B3F0-3B97-C1CE0C36A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9205-9AE1-45EF-AB9F-CA3FBA8D8C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46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A107D11-E055-F43D-B031-CCC58F6A57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406AE63-A957-103E-C743-6C7DBC163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781B78-46B6-05E7-E996-ADADB9F66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D5EB3-C802-4EF8-8C1D-19005B77B282}" type="datetimeFigureOut">
              <a:rPr lang="fr-FR" smtClean="0"/>
              <a:t>04/07/2024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EB6673-C2FF-7748-811A-6050DBC16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BCAC91-6F30-F1A0-DF48-0D664E7A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9205-9AE1-45EF-AB9F-CA3FBA8D8C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6195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B1FFB0-45FD-EE10-3B9D-334ABFF8B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F039E6-B8B9-DF30-C351-E6E57B913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D49F48-AE96-2AFE-454E-79FD3A6EB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D5EB3-C802-4EF8-8C1D-19005B77B282}" type="datetimeFigureOut">
              <a:rPr lang="fr-FR" smtClean="0"/>
              <a:t>04/07/2024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AE1824-8759-1208-CDDD-E3E764074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086AAE-8D54-F58B-DF32-ED95C91DF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9205-9AE1-45EF-AB9F-CA3FBA8D8C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858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F9D954-E31E-C2B1-A2A3-BB85005A1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49A5B37-A233-E77B-CFB2-C8D0C53EB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A9A7BF-1F6D-2A88-AF03-8D0A22D9A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D5EB3-C802-4EF8-8C1D-19005B77B282}" type="datetimeFigureOut">
              <a:rPr lang="fr-FR" smtClean="0"/>
              <a:t>04/07/2024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57CA79-B55F-3D91-C31B-5E4A20D59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F55B9E-5C54-33D2-815B-D46F60A47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9205-9AE1-45EF-AB9F-CA3FBA8D8C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1470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EDF75A-2FBC-00F7-CCE5-3E2EF0EB9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46BC58-6044-9462-16D9-377447EB37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7DB3241-7942-1EC2-0350-F5707999E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60CAEB0-6A9F-7600-E854-D68D6E3B2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D5EB3-C802-4EF8-8C1D-19005B77B282}" type="datetimeFigureOut">
              <a:rPr lang="fr-FR" smtClean="0"/>
              <a:t>04/07/2024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9373EA-0A82-84D6-A916-15D65EB8E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7351395-3991-FDC1-FB2E-364707119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9205-9AE1-45EF-AB9F-CA3FBA8D8C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9586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8C8FB9-1EE1-754C-B924-9252D0051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E27D76-CDEB-FF1C-823E-D15C7AC5C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5D52A5C-EC22-2E61-0344-0FF5C76D6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860868F-92DE-F49D-DDBA-ABEF04B3E5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4776337-AF4B-ABBB-20C1-62CA5B8807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9F9F02B-871F-FE1A-AA66-6CE608AAB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D5EB3-C802-4EF8-8C1D-19005B77B282}" type="datetimeFigureOut">
              <a:rPr lang="fr-FR" smtClean="0"/>
              <a:t>04/07/2024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863059D-5E80-C80D-3292-84547E68E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429F7BF-027E-BE22-8581-4719A4255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9205-9AE1-45EF-AB9F-CA3FBA8D8C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155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4A666E-6AD1-772B-687F-3ED205B2F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40A87D5-7ADE-D71D-F8B3-CDFC99C89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D5EB3-C802-4EF8-8C1D-19005B77B282}" type="datetimeFigureOut">
              <a:rPr lang="fr-FR" smtClean="0"/>
              <a:t>04/07/2024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C15A751-0C05-BD9E-04FD-CD7E46907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794C8C2-3E7A-F4E8-AFB2-BAF867E44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9205-9AE1-45EF-AB9F-CA3FBA8D8C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7884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A9C7145-AFFA-A90E-65E6-D2A96E0E1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D5EB3-C802-4EF8-8C1D-19005B77B282}" type="datetimeFigureOut">
              <a:rPr lang="fr-FR" smtClean="0"/>
              <a:t>04/07/2024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3FF7BFA-6004-5C23-FA76-F69AEB3AC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DD099A4-F7DF-F3D3-AE62-47571AE7E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9205-9AE1-45EF-AB9F-CA3FBA8D8C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8832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D9C101-F54B-F379-A9DF-52C40235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E6C588-3A34-1596-A1E0-2242D8915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60FED5-56E1-E745-FB4D-A9FA81427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5B194B6-FF3E-8F61-B1B4-3266AC660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D5EB3-C802-4EF8-8C1D-19005B77B282}" type="datetimeFigureOut">
              <a:rPr lang="fr-FR" smtClean="0"/>
              <a:t>04/07/2024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FB7C04E-DD17-EDA3-1A41-35D1D7B6F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5B51143-7A06-96D7-35AA-6FC8C293E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9205-9AE1-45EF-AB9F-CA3FBA8D8C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9422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ACC88B-A1AC-4476-1168-0A1A92192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6808EAF-7D49-F61B-4CCE-29BDB8B325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C0A91EC-2B9E-A33B-737C-41722BEA7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A6D8A34-5888-519E-E6C9-E8498B3DD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D5EB3-C802-4EF8-8C1D-19005B77B282}" type="datetimeFigureOut">
              <a:rPr lang="fr-FR" smtClean="0"/>
              <a:t>04/07/2024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D12B2D-7C68-32A8-79CC-2C30B151F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1E71F9D-98BD-4CE3-51E7-E5C7C7883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9205-9AE1-45EF-AB9F-CA3FBA8D8C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8811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9131D8B-EB54-034B-0780-E75F147BF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4DD000-8179-B946-79F2-74856FC45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6F3627-1F0C-8F5F-6DFA-D49C36A753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0D5EB3-C802-4EF8-8C1D-19005B77B282}" type="datetimeFigureOut">
              <a:rPr lang="fr-FR" smtClean="0"/>
              <a:t>04/07/2024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08B62E-3ABC-7993-3A95-389A526D8E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AF8B02-B565-A8A3-E138-436AA1D20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A89205-9AE1-45EF-AB9F-CA3FBA8D8C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2573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74BA10-C317-B9BA-8694-55002384E74E}"/>
              </a:ext>
            </a:extLst>
          </p:cNvPr>
          <p:cNvSpPr/>
          <p:nvPr/>
        </p:nvSpPr>
        <p:spPr>
          <a:xfrm>
            <a:off x="295836" y="255495"/>
            <a:ext cx="11600330" cy="63470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C0D304-C072-B59F-146F-A6260C66714A}"/>
              </a:ext>
            </a:extLst>
          </p:cNvPr>
          <p:cNvSpPr/>
          <p:nvPr/>
        </p:nvSpPr>
        <p:spPr>
          <a:xfrm>
            <a:off x="519953" y="416859"/>
            <a:ext cx="11152094" cy="13581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113818-5289-2F55-4E92-CFD84976E8B7}"/>
              </a:ext>
            </a:extLst>
          </p:cNvPr>
          <p:cNvSpPr/>
          <p:nvPr/>
        </p:nvSpPr>
        <p:spPr>
          <a:xfrm>
            <a:off x="900953" y="699247"/>
            <a:ext cx="2366682" cy="6589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D67CA5-96D7-E8DE-6569-4AB76563C4A5}"/>
              </a:ext>
            </a:extLst>
          </p:cNvPr>
          <p:cNvSpPr/>
          <p:nvPr/>
        </p:nvSpPr>
        <p:spPr>
          <a:xfrm>
            <a:off x="7274860" y="699247"/>
            <a:ext cx="4016188" cy="6589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D185C2-9209-274A-A7EF-691371C4E2F9}"/>
              </a:ext>
            </a:extLst>
          </p:cNvPr>
          <p:cNvSpPr/>
          <p:nvPr/>
        </p:nvSpPr>
        <p:spPr>
          <a:xfrm>
            <a:off x="7490012" y="914400"/>
            <a:ext cx="766482" cy="2554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4A0F1D-55F6-707E-888C-1DD3B2A94BFB}"/>
              </a:ext>
            </a:extLst>
          </p:cNvPr>
          <p:cNvSpPr/>
          <p:nvPr/>
        </p:nvSpPr>
        <p:spPr>
          <a:xfrm>
            <a:off x="8395448" y="914400"/>
            <a:ext cx="766482" cy="2554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D066CD-6503-5175-C498-66CBF0143026}"/>
              </a:ext>
            </a:extLst>
          </p:cNvPr>
          <p:cNvSpPr/>
          <p:nvPr/>
        </p:nvSpPr>
        <p:spPr>
          <a:xfrm>
            <a:off x="9359156" y="900953"/>
            <a:ext cx="766482" cy="2554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86E545-E216-D2B7-FB4E-9422D9FA350E}"/>
              </a:ext>
            </a:extLst>
          </p:cNvPr>
          <p:cNvSpPr/>
          <p:nvPr/>
        </p:nvSpPr>
        <p:spPr>
          <a:xfrm>
            <a:off x="10322864" y="900953"/>
            <a:ext cx="766482" cy="2554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1610A1-13DC-0E78-3558-701A6B4D79E2}"/>
              </a:ext>
            </a:extLst>
          </p:cNvPr>
          <p:cNvSpPr/>
          <p:nvPr/>
        </p:nvSpPr>
        <p:spPr>
          <a:xfrm>
            <a:off x="519953" y="2299447"/>
            <a:ext cx="11152094" cy="31466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548D06-CA7B-1011-F0C1-93A734F2F643}"/>
              </a:ext>
            </a:extLst>
          </p:cNvPr>
          <p:cNvSpPr/>
          <p:nvPr/>
        </p:nvSpPr>
        <p:spPr>
          <a:xfrm>
            <a:off x="726141" y="2581835"/>
            <a:ext cx="5369859" cy="25011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0340B8-0F36-5812-225B-F48EA565A1C9}"/>
              </a:ext>
            </a:extLst>
          </p:cNvPr>
          <p:cNvSpPr/>
          <p:nvPr/>
        </p:nvSpPr>
        <p:spPr>
          <a:xfrm>
            <a:off x="1008529" y="2931460"/>
            <a:ext cx="3711389" cy="7933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814A1C-7353-6C2D-92CC-88387FC69CE4}"/>
              </a:ext>
            </a:extLst>
          </p:cNvPr>
          <p:cNvSpPr/>
          <p:nvPr/>
        </p:nvSpPr>
        <p:spPr>
          <a:xfrm>
            <a:off x="995082" y="4061012"/>
            <a:ext cx="3751730" cy="2554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E2FDA4-45A0-16DC-D7A8-1AC97426A937}"/>
              </a:ext>
            </a:extLst>
          </p:cNvPr>
          <p:cNvSpPr/>
          <p:nvPr/>
        </p:nvSpPr>
        <p:spPr>
          <a:xfrm>
            <a:off x="995082" y="4598894"/>
            <a:ext cx="968189" cy="3361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7131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495B79-7D7E-5489-A067-4F22B83B00E5}"/>
              </a:ext>
            </a:extLst>
          </p:cNvPr>
          <p:cNvSpPr/>
          <p:nvPr/>
        </p:nvSpPr>
        <p:spPr>
          <a:xfrm>
            <a:off x="242047" y="228600"/>
            <a:ext cx="11766176" cy="63604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ED1C4A-529F-0074-8253-EAE248DCA9F5}"/>
              </a:ext>
            </a:extLst>
          </p:cNvPr>
          <p:cNvSpPr/>
          <p:nvPr/>
        </p:nvSpPr>
        <p:spPr>
          <a:xfrm>
            <a:off x="4101353" y="443753"/>
            <a:ext cx="3872753" cy="7395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A650D6-50AB-832F-DB40-332AD4E7FE76}"/>
              </a:ext>
            </a:extLst>
          </p:cNvPr>
          <p:cNvSpPr/>
          <p:nvPr/>
        </p:nvSpPr>
        <p:spPr>
          <a:xfrm>
            <a:off x="4565276" y="1398494"/>
            <a:ext cx="2944906" cy="2554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A0EC74-8A25-6EB4-F244-6E83D9754666}"/>
              </a:ext>
            </a:extLst>
          </p:cNvPr>
          <p:cNvSpPr/>
          <p:nvPr/>
        </p:nvSpPr>
        <p:spPr>
          <a:xfrm>
            <a:off x="3025588" y="1972236"/>
            <a:ext cx="6239436" cy="6006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7C2AAE-0C87-DD61-8C09-1D0A160B3891}"/>
              </a:ext>
            </a:extLst>
          </p:cNvPr>
          <p:cNvSpPr/>
          <p:nvPr/>
        </p:nvSpPr>
        <p:spPr>
          <a:xfrm>
            <a:off x="699247" y="2743200"/>
            <a:ext cx="10986247" cy="36710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42191B-D99D-1B02-0B46-0D2F418FC8FD}"/>
              </a:ext>
            </a:extLst>
          </p:cNvPr>
          <p:cNvSpPr/>
          <p:nvPr/>
        </p:nvSpPr>
        <p:spPr>
          <a:xfrm>
            <a:off x="1761565" y="3119719"/>
            <a:ext cx="3160059" cy="2931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0C09C2-7DB3-2010-C33F-5BC9945ACDE7}"/>
              </a:ext>
            </a:extLst>
          </p:cNvPr>
          <p:cNvSpPr/>
          <p:nvPr/>
        </p:nvSpPr>
        <p:spPr>
          <a:xfrm>
            <a:off x="5983942" y="3119719"/>
            <a:ext cx="5526740" cy="2931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5A143E-DAF6-93F5-6052-9E283824BDA9}"/>
              </a:ext>
            </a:extLst>
          </p:cNvPr>
          <p:cNvSpPr/>
          <p:nvPr/>
        </p:nvSpPr>
        <p:spPr>
          <a:xfrm>
            <a:off x="6096000" y="3267636"/>
            <a:ext cx="5132293" cy="7530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BE1857-9A81-2B1F-C5E4-F6A345840341}"/>
              </a:ext>
            </a:extLst>
          </p:cNvPr>
          <p:cNvSpPr/>
          <p:nvPr/>
        </p:nvSpPr>
        <p:spPr>
          <a:xfrm>
            <a:off x="7510182" y="3361766"/>
            <a:ext cx="3583642" cy="5244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F2211B9-6F8D-B70D-961D-BC9E67618A24}"/>
              </a:ext>
            </a:extLst>
          </p:cNvPr>
          <p:cNvSpPr/>
          <p:nvPr/>
        </p:nvSpPr>
        <p:spPr>
          <a:xfrm>
            <a:off x="6212541" y="3361766"/>
            <a:ext cx="753035" cy="52443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A5710FE-C25D-E13F-AF5F-B919C3EEA687}"/>
              </a:ext>
            </a:extLst>
          </p:cNvPr>
          <p:cNvSpPr/>
          <p:nvPr/>
        </p:nvSpPr>
        <p:spPr>
          <a:xfrm>
            <a:off x="6096000" y="4140573"/>
            <a:ext cx="5132293" cy="7530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9A81C7-0789-37A1-0D16-54803F178867}"/>
              </a:ext>
            </a:extLst>
          </p:cNvPr>
          <p:cNvSpPr/>
          <p:nvPr/>
        </p:nvSpPr>
        <p:spPr>
          <a:xfrm>
            <a:off x="7510182" y="4234703"/>
            <a:ext cx="3583642" cy="5244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4E60C086-EB5E-14B2-C1FF-825C3B21E49E}"/>
              </a:ext>
            </a:extLst>
          </p:cNvPr>
          <p:cNvSpPr/>
          <p:nvPr/>
        </p:nvSpPr>
        <p:spPr>
          <a:xfrm>
            <a:off x="6212541" y="4234703"/>
            <a:ext cx="753035" cy="52443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0998F8-7A16-ADC7-9C54-A44FC190F57F}"/>
              </a:ext>
            </a:extLst>
          </p:cNvPr>
          <p:cNvSpPr/>
          <p:nvPr/>
        </p:nvSpPr>
        <p:spPr>
          <a:xfrm>
            <a:off x="6096000" y="5013511"/>
            <a:ext cx="5132293" cy="7530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2F7F88-347C-0013-9F01-318454A22243}"/>
              </a:ext>
            </a:extLst>
          </p:cNvPr>
          <p:cNvSpPr/>
          <p:nvPr/>
        </p:nvSpPr>
        <p:spPr>
          <a:xfrm>
            <a:off x="7510182" y="5107641"/>
            <a:ext cx="3583642" cy="5244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5926E6F0-BB4D-9786-139E-DF3D11B0AD34}"/>
              </a:ext>
            </a:extLst>
          </p:cNvPr>
          <p:cNvSpPr/>
          <p:nvPr/>
        </p:nvSpPr>
        <p:spPr>
          <a:xfrm>
            <a:off x="6212541" y="5107641"/>
            <a:ext cx="753035" cy="52443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8288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36BB28-36B3-12C5-AC95-9718CB8F6F73}"/>
              </a:ext>
            </a:extLst>
          </p:cNvPr>
          <p:cNvSpPr/>
          <p:nvPr/>
        </p:nvSpPr>
        <p:spPr>
          <a:xfrm>
            <a:off x="242047" y="228600"/>
            <a:ext cx="11766176" cy="63604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BC9760-9E4B-74C6-9E38-66F4D11F8718}"/>
              </a:ext>
            </a:extLst>
          </p:cNvPr>
          <p:cNvSpPr/>
          <p:nvPr/>
        </p:nvSpPr>
        <p:spPr>
          <a:xfrm>
            <a:off x="4047566" y="363071"/>
            <a:ext cx="3832412" cy="6320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D10D87-FBB6-3A9D-898C-8C9F487B89A1}"/>
              </a:ext>
            </a:extLst>
          </p:cNvPr>
          <p:cNvSpPr/>
          <p:nvPr/>
        </p:nvSpPr>
        <p:spPr>
          <a:xfrm>
            <a:off x="4511488" y="1224987"/>
            <a:ext cx="2914230" cy="218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4B4745-3F30-25F7-B3DB-46CE421DA4DD}"/>
              </a:ext>
            </a:extLst>
          </p:cNvPr>
          <p:cNvSpPr/>
          <p:nvPr/>
        </p:nvSpPr>
        <p:spPr>
          <a:xfrm>
            <a:off x="3008779" y="1673222"/>
            <a:ext cx="6174442" cy="513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53B433-EC0D-118F-970E-4B7B632D4919}"/>
              </a:ext>
            </a:extLst>
          </p:cNvPr>
          <p:cNvSpPr/>
          <p:nvPr/>
        </p:nvSpPr>
        <p:spPr>
          <a:xfrm>
            <a:off x="372036" y="2595282"/>
            <a:ext cx="11447930" cy="38996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F464BA-8859-7AFC-9584-698C1D0DE216}"/>
              </a:ext>
            </a:extLst>
          </p:cNvPr>
          <p:cNvSpPr/>
          <p:nvPr/>
        </p:nvSpPr>
        <p:spPr>
          <a:xfrm>
            <a:off x="372034" y="2849145"/>
            <a:ext cx="2312895" cy="12501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B8B621-5C61-5929-CFB6-58253207292B}"/>
              </a:ext>
            </a:extLst>
          </p:cNvPr>
          <p:cNvSpPr/>
          <p:nvPr/>
        </p:nvSpPr>
        <p:spPr>
          <a:xfrm>
            <a:off x="372034" y="4939959"/>
            <a:ext cx="2312895" cy="12501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B08E31-348C-1DB9-40DB-C594ACB2440A}"/>
              </a:ext>
            </a:extLst>
          </p:cNvPr>
          <p:cNvSpPr/>
          <p:nvPr/>
        </p:nvSpPr>
        <p:spPr>
          <a:xfrm>
            <a:off x="3397061" y="4939958"/>
            <a:ext cx="2312895" cy="12501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7DE4A3-B0B2-6F3D-4CB9-8BDC6D83CF67}"/>
              </a:ext>
            </a:extLst>
          </p:cNvPr>
          <p:cNvSpPr/>
          <p:nvPr/>
        </p:nvSpPr>
        <p:spPr>
          <a:xfrm>
            <a:off x="6422088" y="4939958"/>
            <a:ext cx="2312895" cy="12501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ACB799-9639-2752-12F9-6F9EA9B608EF}"/>
              </a:ext>
            </a:extLst>
          </p:cNvPr>
          <p:cNvSpPr/>
          <p:nvPr/>
        </p:nvSpPr>
        <p:spPr>
          <a:xfrm>
            <a:off x="9502585" y="4939958"/>
            <a:ext cx="2312895" cy="12501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15EED7-89DB-21FE-CA4A-D28F5B16BDD8}"/>
              </a:ext>
            </a:extLst>
          </p:cNvPr>
          <p:cNvSpPr/>
          <p:nvPr/>
        </p:nvSpPr>
        <p:spPr>
          <a:xfrm>
            <a:off x="6422087" y="2849145"/>
            <a:ext cx="2312895" cy="12501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2E963C-390B-7EA8-374B-EEF2ACD4EE9F}"/>
              </a:ext>
            </a:extLst>
          </p:cNvPr>
          <p:cNvSpPr/>
          <p:nvPr/>
        </p:nvSpPr>
        <p:spPr>
          <a:xfrm>
            <a:off x="9502584" y="2849145"/>
            <a:ext cx="2312895" cy="12501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0FE9A3-0809-2798-6AC9-B103E2DC49D1}"/>
              </a:ext>
            </a:extLst>
          </p:cNvPr>
          <p:cNvSpPr/>
          <p:nvPr/>
        </p:nvSpPr>
        <p:spPr>
          <a:xfrm>
            <a:off x="3397061" y="2887940"/>
            <a:ext cx="2312895" cy="12501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1136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2C1A176-9A29-903C-ABD9-848ADFB8F33F}"/>
              </a:ext>
            </a:extLst>
          </p:cNvPr>
          <p:cNvSpPr/>
          <p:nvPr/>
        </p:nvSpPr>
        <p:spPr>
          <a:xfrm>
            <a:off x="242047" y="228600"/>
            <a:ext cx="11766176" cy="63604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BA5609-C8F3-04B2-4B64-865DFB30E71C}"/>
              </a:ext>
            </a:extLst>
          </p:cNvPr>
          <p:cNvSpPr/>
          <p:nvPr/>
        </p:nvSpPr>
        <p:spPr>
          <a:xfrm>
            <a:off x="349624" y="322729"/>
            <a:ext cx="11600329" cy="61318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147AC2-BDE8-1898-758B-3954F3D21F6D}"/>
              </a:ext>
            </a:extLst>
          </p:cNvPr>
          <p:cNvSpPr/>
          <p:nvPr/>
        </p:nvSpPr>
        <p:spPr>
          <a:xfrm>
            <a:off x="8377518" y="672353"/>
            <a:ext cx="3348318" cy="3966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2099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Grand écran</PresentationFormat>
  <Paragraphs>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Sermane SOUMARE</dc:creator>
  <cp:lastModifiedBy>Sermane SOUMARE</cp:lastModifiedBy>
  <cp:revision>1</cp:revision>
  <dcterms:created xsi:type="dcterms:W3CDTF">2024-07-04T21:38:06Z</dcterms:created>
  <dcterms:modified xsi:type="dcterms:W3CDTF">2024-07-04T22:07:56Z</dcterms:modified>
</cp:coreProperties>
</file>