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5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9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34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1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3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9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7C7F-F433-404A-9718-E56E82F9026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AF7B-0EE9-4F82-94FC-482EF38F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9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placian_matri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igenvalues_and_eigenvecto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difference from k-means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2 broad approaches for clustering: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1. Compactness</a:t>
            </a:r>
            <a:r>
              <a:rPr lang="en-US" dirty="0"/>
              <a:t> — Points that lie close to each other fall in the same cluster and are compact around the cluster center. The closeness can be measured by the distance between the observations. </a:t>
            </a:r>
            <a:r>
              <a:rPr lang="en-US" b="1" dirty="0"/>
              <a:t>E.g.: K-Means Clustering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2. Connectivity</a:t>
            </a:r>
            <a:r>
              <a:rPr lang="en-US" dirty="0"/>
              <a:t> — Points that are connected or immediately next to each other are put in the same cluster. Even if the distance between 2 points is less, if they are not connected, they are not clustered together. </a:t>
            </a:r>
            <a:r>
              <a:rPr lang="en-US" b="1" dirty="0"/>
              <a:t>Spectral clustering</a:t>
            </a:r>
            <a:r>
              <a:rPr lang="en-US" dirty="0"/>
              <a:t> is a technique that follows this approach.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45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steps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Spectral </a:t>
            </a:r>
            <a:r>
              <a:rPr lang="en-US" dirty="0"/>
              <a:t>clustering involves 3 steps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a similarity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the data onto a low-dimensional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clusters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35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1. Similarity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Ways to compute: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l-GR" dirty="0"/>
              <a:t>ε-</a:t>
            </a:r>
            <a:r>
              <a:rPr lang="en-US" dirty="0"/>
              <a:t>neighborhood </a:t>
            </a:r>
            <a:r>
              <a:rPr lang="en-US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KNN </a:t>
            </a:r>
            <a:r>
              <a:rPr lang="en-US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Fully connected </a:t>
            </a:r>
            <a:r>
              <a:rPr lang="en-US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represented by an adjacency matrix which has the similarity between each vertex as its elements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30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</a:t>
            </a:r>
            <a:r>
              <a:rPr lang="en-US" dirty="0" err="1" smtClean="0"/>
              <a:t>Laplacian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goal then is to transform the space so that when the 2 points are close, they are always in same cluster, and when they are far apart, they are in different clusters. We need to project our observations into a low-dimensional space. For this, we compute the </a:t>
            </a:r>
            <a:r>
              <a:rPr lang="en-US" u="sng" dirty="0">
                <a:hlinkClick r:id="rId2"/>
              </a:rPr>
              <a:t>Graph </a:t>
            </a:r>
            <a:r>
              <a:rPr lang="en-US" u="sng" dirty="0" err="1">
                <a:hlinkClick r:id="rId2"/>
              </a:rPr>
              <a:t>Laplacian</a:t>
            </a:r>
            <a:r>
              <a:rPr lang="en-US" dirty="0"/>
              <a:t>, which is just another matrix representation of a graph and can be useful in finding interesting properties of a graph.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96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whole purpose of computing the Graph </a:t>
            </a:r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/>
              <a:t>was to find eigenvalues and eigenvectors for it, in order to embed the data points into a low-dimensional space. So now, we can go ahead and find </a:t>
            </a:r>
            <a:r>
              <a:rPr lang="en-US" u="sng" dirty="0">
                <a:hlinkClick r:id="rId2"/>
              </a:rPr>
              <a:t>eigenvalues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2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3. Create clusters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step, we use the eigenvector corresponding to the 2nd eigenvalue to assign values to each node</a:t>
            </a:r>
            <a:r>
              <a:rPr lang="en-US" dirty="0" smtClean="0"/>
              <a:t>. </a:t>
            </a:r>
            <a:r>
              <a:rPr lang="en-US" dirty="0"/>
              <a:t>We then split the nodes such that all nodes with value &gt; 0 are in one cluster, and all other nodes are in the other cluster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It is important to note that the 2nd eigenvalue indicates how tightly connected the nodes are in the graph. For good, clean partitioning, lower the 2nd eigenvalue, better the clusters.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78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3. For </a:t>
            </a:r>
            <a:r>
              <a:rPr lang="en-US" i="1" dirty="0" smtClean="0"/>
              <a:t>k </a:t>
            </a:r>
            <a:r>
              <a:rPr lang="en-US" dirty="0" smtClean="0"/>
              <a:t>clusters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 </a:t>
            </a:r>
            <a:r>
              <a:rPr lang="en-US" i="1" dirty="0"/>
              <a:t>k</a:t>
            </a:r>
            <a:r>
              <a:rPr lang="en-US" dirty="0"/>
              <a:t> clusters, we have to modify our </a:t>
            </a:r>
            <a:r>
              <a:rPr lang="en-US" dirty="0" err="1"/>
              <a:t>Laplacian</a:t>
            </a:r>
            <a:r>
              <a:rPr lang="en-US" dirty="0"/>
              <a:t> to normalize it.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miro.medium.com/max/700/1*p3WUrtbn1uu1DBCEeIAzp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6" y="2425161"/>
            <a:ext cx="6667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700/1*BC51BhrA1K5p26qZDk1HJ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52" y="4326420"/>
            <a:ext cx="666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20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264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Spectral clustering</vt:lpstr>
      <vt:lpstr>Main difference from k-means</vt:lpstr>
      <vt:lpstr>Clustering steps</vt:lpstr>
      <vt:lpstr>Step 1. Similarity graph</vt:lpstr>
      <vt:lpstr>Step 2. Laplacian</vt:lpstr>
      <vt:lpstr>Laplacian</vt:lpstr>
      <vt:lpstr>Step 3. Create clusters</vt:lpstr>
      <vt:lpstr>Step 3. For k clusters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</dc:title>
  <dc:creator>Мирошник Сергей Алексеевич</dc:creator>
  <cp:lastModifiedBy>Мирошник Сергей Алексеевич</cp:lastModifiedBy>
  <cp:revision>4</cp:revision>
  <dcterms:created xsi:type="dcterms:W3CDTF">2021-08-23T02:45:41Z</dcterms:created>
  <dcterms:modified xsi:type="dcterms:W3CDTF">2021-08-23T03:14:30Z</dcterms:modified>
</cp:coreProperties>
</file>