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9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13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1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35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9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4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73F0-A80C-4E57-97D0-7E8BF85F6668}" type="datetimeFigureOut">
              <a:rPr lang="ru-RU" smtClean="0"/>
              <a:t>28.07.2021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5415-E0EE-4E6D-98C1-6879B2BE0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0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7" y="625642"/>
            <a:ext cx="993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Отличие </a:t>
            </a:r>
            <a:r>
              <a:rPr lang="en-US" dirty="0" smtClean="0"/>
              <a:t>c-means </a:t>
            </a:r>
            <a:r>
              <a:rPr lang="ru-RU" dirty="0" smtClean="0"/>
              <a:t>от </a:t>
            </a:r>
            <a:r>
              <a:rPr lang="en-US" dirty="0" smtClean="0"/>
              <a:t>k-means </a:t>
            </a:r>
            <a:r>
              <a:rPr lang="ru-RU" dirty="0" smtClean="0"/>
              <a:t>– нечеткая кластеризация. Каждой модели выдается не конкретный кластер, а коэффициент вхождения в каждый из кластеров(от 0 до 1).</a:t>
            </a:r>
          </a:p>
          <a:p>
            <a:r>
              <a:rPr lang="ru-RU" dirty="0" smtClean="0"/>
              <a:t>Итоговая раскраска в визуализации выбирается по максимальному коэффициенту.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4" y="1853615"/>
            <a:ext cx="3039477" cy="4559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48" y="1853615"/>
            <a:ext cx="6550075" cy="33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7775"/>
            <a:ext cx="8953500" cy="436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18" y="365760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Раскраска при максимальном </a:t>
            </a:r>
            <a:r>
              <a:rPr lang="en-US" dirty="0" smtClean="0"/>
              <a:t>FPC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78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218" y="365760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Раскраска при минимальном </a:t>
            </a:r>
            <a:r>
              <a:rPr lang="en-US" dirty="0" smtClean="0"/>
              <a:t>FPC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68" y="1462953"/>
            <a:ext cx="8820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7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Мирошник Сергей Алексеевич</dc:creator>
  <cp:lastModifiedBy>Мирошник Сергей Алексеевич</cp:lastModifiedBy>
  <cp:revision>5</cp:revision>
  <dcterms:created xsi:type="dcterms:W3CDTF">2021-07-28T09:24:56Z</dcterms:created>
  <dcterms:modified xsi:type="dcterms:W3CDTF">2021-07-28T10:02:48Z</dcterms:modified>
</cp:coreProperties>
</file>